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2" r:id="rId3"/>
    <p:sldId id="273" r:id="rId4"/>
    <p:sldId id="262" r:id="rId5"/>
    <p:sldId id="263" r:id="rId6"/>
    <p:sldId id="265" r:id="rId7"/>
    <p:sldId id="260" r:id="rId8"/>
    <p:sldId id="285" r:id="rId9"/>
    <p:sldId id="286" r:id="rId10"/>
    <p:sldId id="287" r:id="rId11"/>
    <p:sldId id="289" r:id="rId12"/>
    <p:sldId id="281" r:id="rId13"/>
    <p:sldId id="276" r:id="rId14"/>
    <p:sldId id="277" r:id="rId15"/>
    <p:sldId id="284" r:id="rId16"/>
    <p:sldId id="274" r:id="rId17"/>
    <p:sldId id="264" r:id="rId18"/>
    <p:sldId id="290" r:id="rId19"/>
    <p:sldId id="283" r:id="rId20"/>
    <p:sldId id="288" r:id="rId21"/>
    <p:sldId id="267" r:id="rId22"/>
    <p:sldId id="268" r:id="rId23"/>
    <p:sldId id="269" r:id="rId24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847"/>
    <a:srgbClr val="A6CFED"/>
    <a:srgbClr val="B6C7EA"/>
    <a:srgbClr val="88C0E6"/>
    <a:srgbClr val="FBECFF"/>
    <a:srgbClr val="97B1CC"/>
    <a:srgbClr val="95D2FF"/>
    <a:srgbClr val="86B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1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25" y="3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gitlab.igem.org/2022/epf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6312" y="798654"/>
            <a:ext cx="10239375" cy="5098286"/>
          </a:xfrm>
        </p:spPr>
        <p:txBody>
          <a:bodyPr>
            <a:noAutofit/>
          </a:bodyPr>
          <a:lstStyle/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塑料的发明为我们带来便利，然而，过去几十年里，塑料不断分解形成微塑料，并被生物摄入，从而进入食物链，并不断蓄积。</a:t>
            </a:r>
            <a:br>
              <a:rPr lang="zh-CN" altLang="en-US" sz="1600"/>
            </a:br>
            <a:r>
              <a:rPr lang="zh-CN" altLang="en-US" sz="1600"/>
              <a:t>据统计，人平均每天摄入多少</a:t>
            </a:r>
            <a:r>
              <a:rPr lang="en-US" altLang="zh-CN" sz="1600"/>
              <a:t>...</a:t>
            </a:r>
            <a:br>
              <a:rPr lang="zh-CN" altLang="en-US" sz="1600"/>
            </a:br>
            <a:r>
              <a:rPr lang="zh-CN" altLang="en-US" sz="1600"/>
              <a:t>它会进一步导致腹胀、腹泻。已经有多少人受累。</a:t>
            </a:r>
            <a:br>
              <a:rPr lang="zh-CN" altLang="en-US" sz="1600"/>
            </a:br>
            <a:r>
              <a:rPr lang="zh-CN" altLang="en-US" sz="1600"/>
              <a:t>幸运的是，我们是创造了一对超级菌搭档，名叫</a:t>
            </a:r>
            <a:r>
              <a:rPr lang="en-US" altLang="zh-CN" sz="1600"/>
              <a:t>“XXXXXX”</a:t>
            </a:r>
            <a:r>
              <a:rPr lang="zh-CN" altLang="en-US" sz="1600"/>
              <a:t>！</a:t>
            </a:r>
            <a:br>
              <a:rPr lang="en-US" altLang="zh-CN" sz="1600"/>
            </a:br>
            <a:r>
              <a:rPr lang="zh-CN" altLang="en-US" sz="1600"/>
              <a:t>它会被胶囊所包裹，以便于进入体内。</a:t>
            </a:r>
            <a:br>
              <a:rPr lang="en-US" altLang="zh-CN" sz="1600"/>
            </a:br>
            <a:r>
              <a:rPr lang="zh-CN" altLang="en-US" sz="1600"/>
              <a:t>当您吞下胶囊后，我们将穿越消化系统的惊涛骇浪，一场精彩的冒险就开始了！</a:t>
            </a:r>
            <a:br>
              <a:rPr lang="en-US" altLang="zh-CN" sz="1600"/>
            </a:br>
            <a:r>
              <a:rPr lang="zh-CN" altLang="en-US" sz="1600"/>
              <a:t>在您的肠道里，我们会率先出击，寻找并分解那些潜伏的微塑料，把它们变得</a:t>
            </a:r>
            <a:r>
              <a:rPr lang="en-US" altLang="zh-CN" sz="1600"/>
              <a:t>“</a:t>
            </a:r>
            <a:r>
              <a:rPr lang="zh-CN" altLang="en-US" sz="1600"/>
              <a:t>面目全非</a:t>
            </a:r>
            <a:r>
              <a:rPr lang="en-US" altLang="zh-CN" sz="1600"/>
              <a:t>”</a:t>
            </a:r>
            <a:r>
              <a:rPr lang="zh-CN" altLang="en-US" sz="1600"/>
              <a:t>。</a:t>
            </a:r>
            <a:br>
              <a:rPr lang="en-US" altLang="zh-CN" sz="1600"/>
            </a:br>
            <a:r>
              <a:rPr lang="zh-CN" altLang="en-US" sz="1600"/>
              <a:t>但同时，我们也会温柔地安抚肠道细胞，确保我们的清理工作不会打扰到主人的安宁。</a:t>
            </a:r>
            <a:br>
              <a:rPr lang="en-US" altLang="zh-CN" sz="1600"/>
            </a:br>
            <a:r>
              <a:rPr lang="zh-CN" altLang="en-US" sz="1600"/>
              <a:t>我们的目标是：吃掉所有不该存在的塑料颗粒，还您一个干净、健康的肠道环境。</a:t>
            </a:r>
            <a:br>
              <a:rPr lang="zh-CN" altLang="en-US" sz="1600"/>
            </a:br>
            <a:r>
              <a:rPr lang="zh-CN" altLang="en-US" sz="1600"/>
              <a:t>我们不仅是清洁工，更是您身体的贴身卫士。</a:t>
            </a:r>
            <a:br>
              <a:rPr lang="en-US" altLang="zh-CN" sz="1600"/>
            </a:br>
            <a:r>
              <a:rPr lang="zh-CN" altLang="en-US" sz="1600"/>
              <a:t>选择</a:t>
            </a:r>
            <a:r>
              <a:rPr lang="en-US" altLang="zh-CN" sz="1600"/>
              <a:t>“</a:t>
            </a:r>
            <a:r>
              <a:rPr lang="en-US" altLang="zh-CN" sz="1600">
                <a:sym typeface="+mn-ea"/>
              </a:rPr>
              <a:t>Plastosymbion</a:t>
            </a:r>
            <a:r>
              <a:rPr lang="en-US" altLang="zh-CN" sz="1600"/>
              <a:t>”</a:t>
            </a:r>
            <a:r>
              <a:rPr lang="zh-CN" altLang="en-US" sz="1600"/>
              <a:t>，就是选择为一个无塑的未来投票。</a:t>
            </a:r>
            <a:br>
              <a:rPr lang="en-US" altLang="zh-CN" sz="1600"/>
            </a:br>
            <a:r>
              <a:rPr lang="zh-CN" altLang="en-US" sz="1600"/>
              <a:t>相信我们，让我们把地球和您的身体，从微塑料的困扰中解放出来！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BA75B-EFC3-3FB3-36A4-B8A93733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3CABBA2-78CB-400C-C4F0-298078058AFD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FD236BC6-E5B3-0CB5-15B1-8F2F543529E8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E7304B-6D67-F829-6BE0-F5CF75460B1D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91EAB7-082A-8219-112F-E358B7CC15D8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40D96-B64F-EC9E-64E4-83732152773F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AEA34F-5FC8-81A0-A7A0-D1F7ACD4A75E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FC2908-91E2-97BC-CE0F-A451C3FE87AF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4A138C-07D0-AA8F-22D7-8B7214D1EA69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EA9D79-6580-74CD-11A6-4C21A664453C}"/>
              </a:ext>
            </a:extLst>
          </p:cNvPr>
          <p:cNvSpPr txBox="1"/>
          <p:nvPr/>
        </p:nvSpPr>
        <p:spPr>
          <a:xfrm>
            <a:off x="1294923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5082B9-3EFE-ED4F-F048-68471C1A6A3E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5" name="图片 4" descr="Enteroplastivore Logo设计方案1">
            <a:extLst>
              <a:ext uri="{FF2B5EF4-FFF2-40B4-BE49-F238E27FC236}">
                <a16:creationId xmlns:a16="http://schemas.microsoft.com/office/drawing/2014/main" id="{500AFDCF-CEFE-0452-4C35-2166695E3A93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31F87E0-C133-479B-E812-FB1D736265CA}"/>
              </a:ext>
            </a:extLst>
          </p:cNvPr>
          <p:cNvSpPr/>
          <p:nvPr/>
        </p:nvSpPr>
        <p:spPr>
          <a:xfrm>
            <a:off x="810260" y="2317710"/>
            <a:ext cx="4880779" cy="4194850"/>
          </a:xfrm>
          <a:custGeom>
            <a:avLst/>
            <a:gdLst>
              <a:gd name="connsiteX0" fmla="*/ 289093 w 2574713"/>
              <a:gd name="connsiteY0" fmla="*/ 342772 h 2106592"/>
              <a:gd name="connsiteX1" fmla="*/ 1712779 w 2574713"/>
              <a:gd name="connsiteY1" fmla="*/ 53405 h 2106592"/>
              <a:gd name="connsiteX2" fmla="*/ 2569306 w 2574713"/>
              <a:gd name="connsiteY2" fmla="*/ 1129851 h 2106592"/>
              <a:gd name="connsiteX3" fmla="*/ 1978997 w 2574713"/>
              <a:gd name="connsiteY3" fmla="*/ 2021102 h 2106592"/>
              <a:gd name="connsiteX4" fmla="*/ 150197 w 2574713"/>
              <a:gd name="connsiteY4" fmla="*/ 1882205 h 2106592"/>
              <a:gd name="connsiteX5" fmla="*/ 289093 w 2574713"/>
              <a:gd name="connsiteY5" fmla="*/ 342772 h 21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4713" h="2106592">
                <a:moveTo>
                  <a:pt x="289093" y="342772"/>
                </a:moveTo>
                <a:cubicBezTo>
                  <a:pt x="549523" y="37972"/>
                  <a:pt x="1332744" y="-77775"/>
                  <a:pt x="1712779" y="53405"/>
                </a:cubicBezTo>
                <a:cubicBezTo>
                  <a:pt x="2092814" y="184585"/>
                  <a:pt x="2524936" y="801902"/>
                  <a:pt x="2569306" y="1129851"/>
                </a:cubicBezTo>
                <a:cubicBezTo>
                  <a:pt x="2613676" y="1457800"/>
                  <a:pt x="2382182" y="1895710"/>
                  <a:pt x="1978997" y="2021102"/>
                </a:cubicBezTo>
                <a:cubicBezTo>
                  <a:pt x="1575812" y="2146494"/>
                  <a:pt x="435706" y="2159998"/>
                  <a:pt x="150197" y="1882205"/>
                </a:cubicBezTo>
                <a:cubicBezTo>
                  <a:pt x="-135312" y="1604412"/>
                  <a:pt x="28663" y="647572"/>
                  <a:pt x="289093" y="3427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F914BB-0076-9A16-CE52-A58A45298C66}"/>
              </a:ext>
            </a:extLst>
          </p:cNvPr>
          <p:cNvSpPr txBox="1"/>
          <p:nvPr/>
        </p:nvSpPr>
        <p:spPr>
          <a:xfrm>
            <a:off x="6090602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874DD43-8CE0-44F9-824F-7AD068604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" y="2116781"/>
            <a:ext cx="4704080" cy="439577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DB32B6E-FD89-B3AA-E99D-04637615D585}"/>
              </a:ext>
            </a:extLst>
          </p:cNvPr>
          <p:cNvSpPr txBox="1"/>
          <p:nvPr/>
        </p:nvSpPr>
        <p:spPr>
          <a:xfrm>
            <a:off x="4936903" y="5989340"/>
            <a:ext cx="659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</a:rPr>
              <a:t>*</a:t>
            </a:r>
            <a:r>
              <a:rPr lang="zh-CN" altLang="en-US" sz="2000">
                <a:solidFill>
                  <a:schemeClr val="bg1"/>
                </a:solidFill>
              </a:rPr>
              <a:t>这里我做了一个</a:t>
            </a:r>
            <a:r>
              <a:rPr lang="en-US" altLang="zh-CN" sz="2000">
                <a:solidFill>
                  <a:schemeClr val="bg1"/>
                </a:solidFill>
              </a:rPr>
              <a:t>webp</a:t>
            </a:r>
            <a:r>
              <a:rPr lang="zh-CN" altLang="en-US" sz="2000">
                <a:solidFill>
                  <a:schemeClr val="bg1"/>
                </a:solidFill>
              </a:rPr>
              <a:t>动画</a:t>
            </a:r>
            <a:r>
              <a:rPr lang="en-US" altLang="zh-CN" sz="2000">
                <a:solidFill>
                  <a:schemeClr val="bg1"/>
                </a:solidFill>
              </a:rPr>
              <a:t>,PPT</a:t>
            </a:r>
            <a:r>
              <a:rPr lang="zh-CN" altLang="en-US" sz="2000">
                <a:solidFill>
                  <a:schemeClr val="bg1"/>
                </a:solidFill>
              </a:rPr>
              <a:t>上展示不出来，网页上可以透明底的放映</a:t>
            </a:r>
          </a:p>
        </p:txBody>
      </p:sp>
    </p:spTree>
    <p:extLst>
      <p:ext uri="{BB962C8B-B14F-4D97-AF65-F5344CB8AC3E}">
        <p14:creationId xmlns:p14="http://schemas.microsoft.com/office/powerpoint/2010/main" val="3951888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9AFFA-0957-1A1C-267E-0C113702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4778B03-7A34-3371-7E97-0395CB871A19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BE23AC4E-6C0B-9F4D-5952-9038B977BF57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A13A2A-0DB0-C3D5-0F99-EAA224E1A06A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9A8917-A662-BD5F-89D4-D1C1E9773894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E60135-2406-E547-6617-911CD3B15585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09304F-2702-52C9-4B53-D718B2657B01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CFA67C-6E1F-B7AC-2F0F-A6324F502799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1D4613-E932-FAC4-9CA0-ECBAA2998764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551FFA-D416-068E-2079-D2B15F4EF385}"/>
              </a:ext>
            </a:extLst>
          </p:cNvPr>
          <p:cNvSpPr txBox="1"/>
          <p:nvPr/>
        </p:nvSpPr>
        <p:spPr>
          <a:xfrm>
            <a:off x="449421" y="1104915"/>
            <a:ext cx="8968899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>
                <a:solidFill>
                  <a:schemeClr val="bg1"/>
                </a:solidFill>
                <a:sym typeface="+mn-ea"/>
              </a:rPr>
              <a:t>It will be encapsulated in a capsule to facilitate its entry into the body.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85C2F8-F88C-804D-6F09-C7DADA28A2BF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5" name="图片 4" descr="Enteroplastivore Logo设计方案1">
            <a:extLst>
              <a:ext uri="{FF2B5EF4-FFF2-40B4-BE49-F238E27FC236}">
                <a16:creationId xmlns:a16="http://schemas.microsoft.com/office/drawing/2014/main" id="{43794CF9-38CF-C956-439A-48D55F986CC3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277D38-40F9-4BB3-78C0-9ACDD822C6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1" t="28497" r="23833" b="31059"/>
          <a:stretch>
            <a:fillRect/>
          </a:stretch>
        </p:blipFill>
        <p:spPr>
          <a:xfrm rot="15868780">
            <a:off x="-353324" y="3760093"/>
            <a:ext cx="3190767" cy="2406592"/>
          </a:xfrm>
          <a:prstGeom prst="rect">
            <a:avLst/>
          </a:prstGeom>
        </p:spPr>
      </p:pic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E15DBA00-083D-0F99-AEB2-01009174E209}"/>
              </a:ext>
            </a:extLst>
          </p:cNvPr>
          <p:cNvSpPr/>
          <p:nvPr/>
        </p:nvSpPr>
        <p:spPr>
          <a:xfrm>
            <a:off x="1916860" y="1290091"/>
            <a:ext cx="10284665" cy="5567910"/>
          </a:xfrm>
          <a:custGeom>
            <a:avLst/>
            <a:gdLst>
              <a:gd name="connsiteX0" fmla="*/ 10196856 w 10196856"/>
              <a:gd name="connsiteY0" fmla="*/ 0 h 5467771"/>
              <a:gd name="connsiteX1" fmla="*/ 10196856 w 10196856"/>
              <a:gd name="connsiteY1" fmla="*/ 5467771 h 5467771"/>
              <a:gd name="connsiteX2" fmla="*/ 8049117 w 10196856"/>
              <a:gd name="connsiteY2" fmla="*/ 5467771 h 5467771"/>
              <a:gd name="connsiteX3" fmla="*/ 8035364 w 10196856"/>
              <a:gd name="connsiteY3" fmla="*/ 5465116 h 5467771"/>
              <a:gd name="connsiteX4" fmla="*/ 6521196 w 10196856"/>
              <a:gd name="connsiteY4" fmla="*/ 4621874 h 5467771"/>
              <a:gd name="connsiteX5" fmla="*/ 5561076 w 10196856"/>
              <a:gd name="connsiteY5" fmla="*/ 3768434 h 5467771"/>
              <a:gd name="connsiteX6" fmla="*/ 3473197 w 10196856"/>
              <a:gd name="connsiteY6" fmla="*/ 3722714 h 5467771"/>
              <a:gd name="connsiteX7" fmla="*/ 1888236 w 10196856"/>
              <a:gd name="connsiteY7" fmla="*/ 3250274 h 5467771"/>
              <a:gd name="connsiteX8" fmla="*/ 790956 w 10196856"/>
              <a:gd name="connsiteY8" fmla="*/ 2793074 h 5467771"/>
              <a:gd name="connsiteX9" fmla="*/ 753 w 10196856"/>
              <a:gd name="connsiteY9" fmla="*/ 3409505 h 5467771"/>
              <a:gd name="connsiteX10" fmla="*/ 0 w 10196856"/>
              <a:gd name="connsiteY10" fmla="*/ 3395567 h 5467771"/>
              <a:gd name="connsiteX11" fmla="*/ 8755 w 10196856"/>
              <a:gd name="connsiteY11" fmla="*/ 3374049 h 5467771"/>
              <a:gd name="connsiteX12" fmla="*/ 113158 w 10196856"/>
              <a:gd name="connsiteY12" fmla="*/ 3021892 h 5467771"/>
              <a:gd name="connsiteX13" fmla="*/ 1073278 w 10196856"/>
              <a:gd name="connsiteY13" fmla="*/ 1726492 h 5467771"/>
              <a:gd name="connsiteX14" fmla="*/ 3725038 w 10196856"/>
              <a:gd name="connsiteY14" fmla="*/ 2031292 h 5467771"/>
              <a:gd name="connsiteX15" fmla="*/ 6026278 w 10196856"/>
              <a:gd name="connsiteY15" fmla="*/ 1132132 h 5467771"/>
              <a:gd name="connsiteX16" fmla="*/ 9135238 w 10196856"/>
              <a:gd name="connsiteY16" fmla="*/ 888292 h 5467771"/>
              <a:gd name="connsiteX17" fmla="*/ 10062021 w 10196856"/>
              <a:gd name="connsiteY17" fmla="*/ 153915 h 546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196856" h="5467771">
                <a:moveTo>
                  <a:pt x="10196856" y="0"/>
                </a:moveTo>
                <a:lnTo>
                  <a:pt x="10196856" y="5467771"/>
                </a:lnTo>
                <a:lnTo>
                  <a:pt x="8049117" y="5467771"/>
                </a:lnTo>
                <a:lnTo>
                  <a:pt x="8035364" y="5465116"/>
                </a:lnTo>
                <a:cubicBezTo>
                  <a:pt x="7389162" y="5318539"/>
                  <a:pt x="6928390" y="4890956"/>
                  <a:pt x="6521196" y="4621874"/>
                </a:cubicBezTo>
                <a:cubicBezTo>
                  <a:pt x="6086856" y="4334854"/>
                  <a:pt x="6069077" y="3918294"/>
                  <a:pt x="5561076" y="3768434"/>
                </a:cubicBezTo>
                <a:cubicBezTo>
                  <a:pt x="5053077" y="3618574"/>
                  <a:pt x="4085336" y="3809074"/>
                  <a:pt x="3473197" y="3722714"/>
                </a:cubicBezTo>
                <a:cubicBezTo>
                  <a:pt x="2861056" y="3636354"/>
                  <a:pt x="2335277" y="3405214"/>
                  <a:pt x="1888236" y="3250274"/>
                </a:cubicBezTo>
                <a:cubicBezTo>
                  <a:pt x="1441196" y="3095334"/>
                  <a:pt x="1103376" y="2805774"/>
                  <a:pt x="790956" y="2793074"/>
                </a:cubicBezTo>
                <a:cubicBezTo>
                  <a:pt x="517589" y="2781962"/>
                  <a:pt x="38084" y="3754861"/>
                  <a:pt x="753" y="3409505"/>
                </a:cubicBezTo>
                <a:lnTo>
                  <a:pt x="0" y="3395567"/>
                </a:lnTo>
                <a:lnTo>
                  <a:pt x="8755" y="3374049"/>
                </a:lnTo>
                <a:cubicBezTo>
                  <a:pt x="60413" y="3239618"/>
                  <a:pt x="98553" y="3120317"/>
                  <a:pt x="113158" y="3021892"/>
                </a:cubicBezTo>
                <a:cubicBezTo>
                  <a:pt x="229998" y="2234492"/>
                  <a:pt x="471298" y="1891592"/>
                  <a:pt x="1073278" y="1726492"/>
                </a:cubicBezTo>
                <a:cubicBezTo>
                  <a:pt x="1675258" y="1561392"/>
                  <a:pt x="2899540" y="2130352"/>
                  <a:pt x="3725038" y="2031292"/>
                </a:cubicBezTo>
                <a:cubicBezTo>
                  <a:pt x="4550539" y="1932232"/>
                  <a:pt x="5124578" y="1322632"/>
                  <a:pt x="6026278" y="1132132"/>
                </a:cubicBezTo>
                <a:cubicBezTo>
                  <a:pt x="6927978" y="941632"/>
                  <a:pt x="8337678" y="1147372"/>
                  <a:pt x="9135238" y="888292"/>
                </a:cubicBezTo>
                <a:cubicBezTo>
                  <a:pt x="9534018" y="758752"/>
                  <a:pt x="9812783" y="443157"/>
                  <a:pt x="10062021" y="1539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B019FA27-4F6B-AD42-4C3F-D6A0B2EBADCE}"/>
              </a:ext>
            </a:extLst>
          </p:cNvPr>
          <p:cNvSpPr/>
          <p:nvPr/>
        </p:nvSpPr>
        <p:spPr>
          <a:xfrm>
            <a:off x="6730888" y="2428444"/>
            <a:ext cx="5369037" cy="4192700"/>
          </a:xfrm>
          <a:custGeom>
            <a:avLst/>
            <a:gdLst>
              <a:gd name="connsiteX0" fmla="*/ 289093 w 2574713"/>
              <a:gd name="connsiteY0" fmla="*/ 342772 h 2106592"/>
              <a:gd name="connsiteX1" fmla="*/ 1712779 w 2574713"/>
              <a:gd name="connsiteY1" fmla="*/ 53405 h 2106592"/>
              <a:gd name="connsiteX2" fmla="*/ 2569306 w 2574713"/>
              <a:gd name="connsiteY2" fmla="*/ 1129851 h 2106592"/>
              <a:gd name="connsiteX3" fmla="*/ 1978997 w 2574713"/>
              <a:gd name="connsiteY3" fmla="*/ 2021102 h 2106592"/>
              <a:gd name="connsiteX4" fmla="*/ 150197 w 2574713"/>
              <a:gd name="connsiteY4" fmla="*/ 1882205 h 2106592"/>
              <a:gd name="connsiteX5" fmla="*/ 289093 w 2574713"/>
              <a:gd name="connsiteY5" fmla="*/ 342772 h 21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4713" h="2106592">
                <a:moveTo>
                  <a:pt x="289093" y="342772"/>
                </a:moveTo>
                <a:cubicBezTo>
                  <a:pt x="549523" y="37972"/>
                  <a:pt x="1332744" y="-77775"/>
                  <a:pt x="1712779" y="53405"/>
                </a:cubicBezTo>
                <a:cubicBezTo>
                  <a:pt x="2092814" y="184585"/>
                  <a:pt x="2524936" y="801902"/>
                  <a:pt x="2569306" y="1129851"/>
                </a:cubicBezTo>
                <a:cubicBezTo>
                  <a:pt x="2613676" y="1457800"/>
                  <a:pt x="2382182" y="1895710"/>
                  <a:pt x="1978997" y="2021102"/>
                </a:cubicBezTo>
                <a:cubicBezTo>
                  <a:pt x="1575812" y="2146494"/>
                  <a:pt x="435706" y="2159998"/>
                  <a:pt x="150197" y="1882205"/>
                </a:cubicBezTo>
                <a:cubicBezTo>
                  <a:pt x="-135312" y="1604412"/>
                  <a:pt x="28663" y="647572"/>
                  <a:pt x="289093" y="342772"/>
                </a:cubicBezTo>
                <a:close/>
              </a:path>
            </a:pathLst>
          </a:custGeom>
          <a:solidFill>
            <a:srgbClr val="B6C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8B7C946-3738-9F78-FF64-63C6B62DAB36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" t="12357" r="300"/>
          <a:stretch>
            <a:fillRect/>
          </a:stretch>
        </p:blipFill>
        <p:spPr>
          <a:xfrm>
            <a:off x="5946457" y="2381671"/>
            <a:ext cx="5505450" cy="4825137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67E6D3A-85FB-034C-FFE2-D190BF4B8CE0}"/>
              </a:ext>
            </a:extLst>
          </p:cNvPr>
          <p:cNvSpPr txBox="1"/>
          <p:nvPr/>
        </p:nvSpPr>
        <p:spPr>
          <a:xfrm>
            <a:off x="2165791" y="620856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这个胶囊也是想做个悬浮的效果</a:t>
            </a:r>
          </a:p>
        </p:txBody>
      </p:sp>
    </p:spTree>
    <p:extLst>
      <p:ext uri="{BB962C8B-B14F-4D97-AF65-F5344CB8AC3E}">
        <p14:creationId xmlns:p14="http://schemas.microsoft.com/office/powerpoint/2010/main" val="4271511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E7997-A67C-4F31-3D67-5986BF3F1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32108871-9D1A-0E8B-5793-DC1E8BB43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b="1955"/>
          <a:stretch>
            <a:fillRect/>
          </a:stretch>
        </p:blipFill>
        <p:spPr>
          <a:xfrm>
            <a:off x="-1" y="721996"/>
            <a:ext cx="12201525" cy="613600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D3D9422-53B9-BDD5-8A4F-8E7A053DE99D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 2">
            <a:extLst>
              <a:ext uri="{FF2B5EF4-FFF2-40B4-BE49-F238E27FC236}">
                <a16:creationId xmlns:a16="http://schemas.microsoft.com/office/drawing/2014/main" id="{C317AC31-C5AA-91F7-EED6-FE1D25405A19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DA77E1A-A78F-EF69-58CB-ACC1DC46C7AC}"/>
              </a:ext>
            </a:extLst>
          </p:cNvPr>
          <p:cNvSpPr/>
          <p:nvPr/>
        </p:nvSpPr>
        <p:spPr>
          <a:xfrm>
            <a:off x="391160" y="120015"/>
            <a:ext cx="660400" cy="612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BD5667-C68C-B01A-8226-36D9E70D92AD}"/>
              </a:ext>
            </a:extLst>
          </p:cNvPr>
          <p:cNvSpPr txBox="1"/>
          <p:nvPr/>
        </p:nvSpPr>
        <p:spPr>
          <a:xfrm>
            <a:off x="1302385" y="236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PXXXXXX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687B6DD-01A8-8BDE-E81B-BCA4107A216F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F79636-DD93-2F75-8E0C-2374D8B9EF2B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844E6F-5E49-1514-9D71-75D9482E4B38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39EB81D-5CA5-89BC-E541-41A26DF8E5F4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783CBFA-D3A1-0A41-1E17-BE8D4607B8CC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389A46-5FB2-2B39-1DF0-114F2C67F7BC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6AF3FE-7FCC-0C46-1BDF-D45F71454CB5}"/>
              </a:ext>
            </a:extLst>
          </p:cNvPr>
          <p:cNvSpPr txBox="1"/>
          <p:nvPr/>
        </p:nvSpPr>
        <p:spPr>
          <a:xfrm>
            <a:off x="149765" y="926465"/>
            <a:ext cx="80452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Once you swallow the capsule,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zh-CN" altLang="en-US" sz="3600">
                <a:solidFill>
                  <a:schemeClr val="bg1"/>
                </a:solidFill>
              </a:rPr>
              <a:t>we will navigate through the tumultuous waves of the digestive system, 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zh-CN" altLang="en-US" sz="3600">
                <a:solidFill>
                  <a:schemeClr val="bg1"/>
                </a:solidFill>
              </a:rPr>
              <a:t>and an exciting adventure will begin</a:t>
            </a:r>
            <a:r>
              <a:rPr lang="en-US" altLang="zh-CN" sz="3600">
                <a:solidFill>
                  <a:schemeClr val="bg1"/>
                </a:solidFill>
              </a:rPr>
              <a:t>!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44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A2E19-5654-B0A6-C5D2-CE013B06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EBF977A-E74F-E305-5F85-935EBCBC8766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140E0E20-0BFA-776C-254C-87503FAE0785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5A886A-37B6-50E0-45E8-416D6783F96A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0B545E-244B-290A-61ED-654A07B15CC0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9380D0-FC81-878E-78FD-BDC435CAD723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E18EF7-EE23-220A-CC84-AA5409BBA8DA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0B798C-37DB-43C0-BA25-B4DC58BB80C8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71795A-20FE-A2C4-C0E0-C83C477D6A52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DEB634-00A3-419D-5B26-1720B122FCA0}"/>
              </a:ext>
            </a:extLst>
          </p:cNvPr>
          <p:cNvSpPr txBox="1"/>
          <p:nvPr/>
        </p:nvSpPr>
        <p:spPr>
          <a:xfrm>
            <a:off x="944562" y="1002030"/>
            <a:ext cx="10292080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sym typeface="+mn-ea"/>
              </a:rPr>
              <a:t>查看我们的</a:t>
            </a:r>
            <a:r>
              <a:rPr lang="en-US" altLang="zh-CN" sz="3600">
                <a:solidFill>
                  <a:schemeClr val="bg1"/>
                </a:solidFill>
                <a:sym typeface="+mn-ea"/>
              </a:rPr>
              <a:t>presentation video here!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22EE769-E455-DD6F-6AD2-9676F45334D4}"/>
              </a:ext>
            </a:extLst>
          </p:cNvPr>
          <p:cNvSpPr/>
          <p:nvPr/>
        </p:nvSpPr>
        <p:spPr>
          <a:xfrm>
            <a:off x="1585732" y="1592580"/>
            <a:ext cx="8749581" cy="5080636"/>
          </a:xfrm>
          <a:custGeom>
            <a:avLst/>
            <a:gdLst>
              <a:gd name="connsiteX0" fmla="*/ 334436 w 9240661"/>
              <a:gd name="connsiteY0" fmla="*/ 895026 h 5238158"/>
              <a:gd name="connsiteX1" fmla="*/ 1804421 w 9240661"/>
              <a:gd name="connsiteY1" fmla="*/ 3775 h 5238158"/>
              <a:gd name="connsiteX2" fmla="*/ 3679520 w 9240661"/>
              <a:gd name="connsiteY2" fmla="*/ 570935 h 5238158"/>
              <a:gd name="connsiteX3" fmla="*/ 7047752 w 9240661"/>
              <a:gd name="connsiteY3" fmla="*/ 478337 h 5238158"/>
              <a:gd name="connsiteX4" fmla="*/ 8679783 w 9240661"/>
              <a:gd name="connsiteY4" fmla="*/ 1450611 h 5238158"/>
              <a:gd name="connsiteX5" fmla="*/ 8679783 w 9240661"/>
              <a:gd name="connsiteY5" fmla="*/ 4413730 h 5238158"/>
              <a:gd name="connsiteX6" fmla="*/ 2001190 w 9240661"/>
              <a:gd name="connsiteY6" fmla="*/ 5200808 h 5238158"/>
              <a:gd name="connsiteX7" fmla="*/ 137666 w 9240661"/>
              <a:gd name="connsiteY7" fmla="*/ 3510905 h 5238158"/>
              <a:gd name="connsiteX8" fmla="*/ 334436 w 9240661"/>
              <a:gd name="connsiteY8" fmla="*/ 895026 h 523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40661" h="5238158">
                <a:moveTo>
                  <a:pt x="334436" y="895026"/>
                </a:moveTo>
                <a:cubicBezTo>
                  <a:pt x="612229" y="310504"/>
                  <a:pt x="1246907" y="57790"/>
                  <a:pt x="1804421" y="3775"/>
                </a:cubicBezTo>
                <a:cubicBezTo>
                  <a:pt x="2361935" y="-50240"/>
                  <a:pt x="2805631" y="491841"/>
                  <a:pt x="3679520" y="570935"/>
                </a:cubicBezTo>
                <a:cubicBezTo>
                  <a:pt x="4553409" y="650029"/>
                  <a:pt x="6214375" y="331724"/>
                  <a:pt x="7047752" y="478337"/>
                </a:cubicBezTo>
                <a:cubicBezTo>
                  <a:pt x="7881129" y="624950"/>
                  <a:pt x="8407778" y="794712"/>
                  <a:pt x="8679783" y="1450611"/>
                </a:cubicBezTo>
                <a:cubicBezTo>
                  <a:pt x="8951788" y="2106510"/>
                  <a:pt x="9792882" y="3788697"/>
                  <a:pt x="8679783" y="4413730"/>
                </a:cubicBezTo>
                <a:cubicBezTo>
                  <a:pt x="7566684" y="5038763"/>
                  <a:pt x="3424876" y="5351279"/>
                  <a:pt x="2001190" y="5200808"/>
                </a:cubicBezTo>
                <a:cubicBezTo>
                  <a:pt x="577504" y="5050337"/>
                  <a:pt x="423175" y="4230464"/>
                  <a:pt x="137666" y="3510905"/>
                </a:cubicBezTo>
                <a:cubicBezTo>
                  <a:pt x="-147843" y="2791346"/>
                  <a:pt x="56643" y="1479548"/>
                  <a:pt x="334436" y="89502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D19FD75-23CF-FD73-6563-064CFA3170D5}"/>
              </a:ext>
            </a:extLst>
          </p:cNvPr>
          <p:cNvSpPr/>
          <p:nvPr/>
        </p:nvSpPr>
        <p:spPr>
          <a:xfrm>
            <a:off x="1856687" y="1840375"/>
            <a:ext cx="8313622" cy="4961097"/>
          </a:xfrm>
          <a:custGeom>
            <a:avLst/>
            <a:gdLst>
              <a:gd name="connsiteX0" fmla="*/ 2989090 w 8223710"/>
              <a:gd name="connsiteY0" fmla="*/ 15510 h 5398600"/>
              <a:gd name="connsiteX1" fmla="*/ 5882761 w 8223710"/>
              <a:gd name="connsiteY1" fmla="*/ 582669 h 5398600"/>
              <a:gd name="connsiteX2" fmla="*/ 7537940 w 8223710"/>
              <a:gd name="connsiteY2" fmla="*/ 1682264 h 5398600"/>
              <a:gd name="connsiteX3" fmla="*/ 7989353 w 8223710"/>
              <a:gd name="connsiteY3" fmla="*/ 4043499 h 5398600"/>
              <a:gd name="connsiteX4" fmla="*/ 3938214 w 8223710"/>
              <a:gd name="connsiteY4" fmla="*/ 5397737 h 5398600"/>
              <a:gd name="connsiteX5" fmla="*/ 766751 w 8223710"/>
              <a:gd name="connsiteY5" fmla="*/ 4217120 h 5398600"/>
              <a:gd name="connsiteX6" fmla="*/ 2821 w 8223710"/>
              <a:gd name="connsiteY6" fmla="*/ 2365170 h 5398600"/>
              <a:gd name="connsiteX7" fmla="*/ 917221 w 8223710"/>
              <a:gd name="connsiteY7" fmla="*/ 362750 h 5398600"/>
              <a:gd name="connsiteX8" fmla="*/ 2989090 w 8223710"/>
              <a:gd name="connsiteY8" fmla="*/ 15510 h 53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3710" h="5398600">
                <a:moveTo>
                  <a:pt x="2989090" y="15510"/>
                </a:moveTo>
                <a:cubicBezTo>
                  <a:pt x="3816680" y="52163"/>
                  <a:pt x="5124619" y="304877"/>
                  <a:pt x="5882761" y="582669"/>
                </a:cubicBezTo>
                <a:cubicBezTo>
                  <a:pt x="6640903" y="860461"/>
                  <a:pt x="7186841" y="1105459"/>
                  <a:pt x="7537940" y="1682264"/>
                </a:cubicBezTo>
                <a:cubicBezTo>
                  <a:pt x="7889039" y="2259069"/>
                  <a:pt x="8589307" y="3424254"/>
                  <a:pt x="7989353" y="4043499"/>
                </a:cubicBezTo>
                <a:cubicBezTo>
                  <a:pt x="7389399" y="4662744"/>
                  <a:pt x="5141981" y="5368800"/>
                  <a:pt x="3938214" y="5397737"/>
                </a:cubicBezTo>
                <a:cubicBezTo>
                  <a:pt x="2734447" y="5426674"/>
                  <a:pt x="1422650" y="4722548"/>
                  <a:pt x="766751" y="4217120"/>
                </a:cubicBezTo>
                <a:cubicBezTo>
                  <a:pt x="110852" y="3711692"/>
                  <a:pt x="-22257" y="3007565"/>
                  <a:pt x="2821" y="2365170"/>
                </a:cubicBezTo>
                <a:cubicBezTo>
                  <a:pt x="27899" y="1722775"/>
                  <a:pt x="419509" y="748573"/>
                  <a:pt x="917221" y="362750"/>
                </a:cubicBezTo>
                <a:cubicBezTo>
                  <a:pt x="1414932" y="-23073"/>
                  <a:pt x="2161500" y="-21143"/>
                  <a:pt x="2989090" y="1551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申请加入团队">
            <a:hlinkClick r:id="" action="ppaction://media"/>
            <a:extLst>
              <a:ext uri="{FF2B5EF4-FFF2-40B4-BE49-F238E27FC236}">
                <a16:creationId xmlns:a16="http://schemas.microsoft.com/office/drawing/2014/main" id="{B43A0ED8-1F88-83AD-B1F8-9BC52501B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7216" y="2154136"/>
            <a:ext cx="7341416" cy="4142492"/>
          </a:xfrm>
          <a:prstGeom prst="roundRect">
            <a:avLst>
              <a:gd name="adj" fmla="val 5739"/>
            </a:avLst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980F81B-B7B8-F210-1C0F-90EBE0325711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17" name="图片 16" descr="Enteroplastivore Logo设计方案1">
            <a:extLst>
              <a:ext uri="{FF2B5EF4-FFF2-40B4-BE49-F238E27FC236}">
                <a16:creationId xmlns:a16="http://schemas.microsoft.com/office/drawing/2014/main" id="{CAD23EF0-61AF-9EF0-9229-34F02A0D4EF0}"/>
              </a:ext>
            </a:extLst>
          </p:cNvPr>
          <p:cNvPicPr>
            <a:picLocks/>
          </p:cNvPicPr>
          <p:nvPr/>
        </p:nvPicPr>
        <p:blipFill>
          <a:blip r:embed="rId5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3F5D9A-302F-6E5D-631C-AE2117ED3518}"/>
              </a:ext>
            </a:extLst>
          </p:cNvPr>
          <p:cNvSpPr txBox="1"/>
          <p:nvPr/>
        </p:nvSpPr>
        <p:spPr>
          <a:xfrm>
            <a:off x="9211938" y="162792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这边最好旁边补充一下装饰</a:t>
            </a:r>
            <a:endParaRPr lang="en-US" altLang="zh-CN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87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A2E19-5654-B0A6-C5D2-CE013B06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EBF977A-E74F-E305-5F85-935EBCBC8766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140E0E20-0BFA-776C-254C-87503FAE0785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5A886A-37B6-50E0-45E8-416D6783F96A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0B545E-244B-290A-61ED-654A07B15CC0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9380D0-FC81-878E-78FD-BDC435CAD723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E18EF7-EE23-220A-CC84-AA5409BBA8DA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0B798C-37DB-43C0-BA25-B4DC58BB80C8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71795A-20FE-A2C4-C0E0-C83C477D6A52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DEB634-00A3-419D-5B26-1720B122FCA0}"/>
              </a:ext>
            </a:extLst>
          </p:cNvPr>
          <p:cNvSpPr txBox="1"/>
          <p:nvPr/>
        </p:nvSpPr>
        <p:spPr>
          <a:xfrm>
            <a:off x="944562" y="1002030"/>
            <a:ext cx="10292080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Explore our project.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7401370-4047-2774-1301-222BC6825DBC}"/>
              </a:ext>
            </a:extLst>
          </p:cNvPr>
          <p:cNvSpPr/>
          <p:nvPr/>
        </p:nvSpPr>
        <p:spPr>
          <a:xfrm>
            <a:off x="2500132" y="1880218"/>
            <a:ext cx="1933200" cy="193297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9364A99-4BA1-22DC-F6D3-967367991A55}"/>
              </a:ext>
            </a:extLst>
          </p:cNvPr>
          <p:cNvSpPr/>
          <p:nvPr/>
        </p:nvSpPr>
        <p:spPr>
          <a:xfrm>
            <a:off x="4956213" y="1858010"/>
            <a:ext cx="1933200" cy="19329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CD4F80A-17D9-A9B4-1E6E-F3D1697B563D}"/>
              </a:ext>
            </a:extLst>
          </p:cNvPr>
          <p:cNvSpPr/>
          <p:nvPr/>
        </p:nvSpPr>
        <p:spPr>
          <a:xfrm>
            <a:off x="7379392" y="1858010"/>
            <a:ext cx="1933200" cy="193297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59E4AAE-DAFE-AB9B-EB5A-D5B2D183EC1E}"/>
              </a:ext>
            </a:extLst>
          </p:cNvPr>
          <p:cNvSpPr/>
          <p:nvPr/>
        </p:nvSpPr>
        <p:spPr>
          <a:xfrm>
            <a:off x="3801485" y="4144011"/>
            <a:ext cx="1933200" cy="19329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0B5739D-B6AD-1F7D-30E0-F15E0547E81A}"/>
              </a:ext>
            </a:extLst>
          </p:cNvPr>
          <p:cNvSpPr/>
          <p:nvPr/>
        </p:nvSpPr>
        <p:spPr>
          <a:xfrm>
            <a:off x="6256648" y="4144011"/>
            <a:ext cx="1933200" cy="19329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052D43-6299-40F3-D606-0CB49CF31CE7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22" name="图片 21" descr="Enteroplastivore Logo设计方案1">
            <a:extLst>
              <a:ext uri="{FF2B5EF4-FFF2-40B4-BE49-F238E27FC236}">
                <a16:creationId xmlns:a16="http://schemas.microsoft.com/office/drawing/2014/main" id="{1100241E-EF9F-23A0-4AAB-9D4F29CBE17C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568D00F-39B0-A4C3-18D9-10368715670D}"/>
              </a:ext>
            </a:extLst>
          </p:cNvPr>
          <p:cNvSpPr txBox="1"/>
          <p:nvPr/>
        </p:nvSpPr>
        <p:spPr>
          <a:xfrm>
            <a:off x="256978" y="3868497"/>
            <a:ext cx="531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对应</a:t>
            </a:r>
            <a:r>
              <a:rPr lang="en-US" altLang="zh-CN">
                <a:solidFill>
                  <a:schemeClr val="bg1"/>
                </a:solidFill>
              </a:rPr>
              <a:t>description engineering experiments HP product</a:t>
            </a:r>
          </a:p>
          <a:p>
            <a:r>
              <a:rPr lang="zh-CN" altLang="en-US">
                <a:solidFill>
                  <a:schemeClr val="bg1"/>
                </a:solidFill>
              </a:rPr>
              <a:t>等等 设计几个图标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DE36833-820E-3752-4B77-F78F2D0D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13" y="4788586"/>
            <a:ext cx="4956213" cy="170416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39D2BDE-1E49-7F1B-329B-3715D0CFFC93}"/>
              </a:ext>
            </a:extLst>
          </p:cNvPr>
          <p:cNvSpPr txBox="1"/>
          <p:nvPr/>
        </p:nvSpPr>
        <p:spPr>
          <a:xfrm>
            <a:off x="9079173" y="4350885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可做圆的 可做方的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随你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1AE35FB-F24F-00A2-5211-7323EEDD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029" y="1106170"/>
            <a:ext cx="3498721" cy="223891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993570A-A322-504F-5A54-60551E4D8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05" y="926943"/>
            <a:ext cx="160995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9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8991C-28E6-BA40-5370-A064FF4C2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FA698F3-0413-886B-A084-F774113C25B5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圆角矩形 2">
            <a:extLst>
              <a:ext uri="{FF2B5EF4-FFF2-40B4-BE49-F238E27FC236}">
                <a16:creationId xmlns:a16="http://schemas.microsoft.com/office/drawing/2014/main" id="{336CC916-D8BF-5113-146F-C280E41C5615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D553110-6ADF-6F71-BC65-1E174E921BA4}"/>
              </a:ext>
            </a:extLst>
          </p:cNvPr>
          <p:cNvSpPr/>
          <p:nvPr/>
        </p:nvSpPr>
        <p:spPr>
          <a:xfrm>
            <a:off x="391160" y="120015"/>
            <a:ext cx="660400" cy="612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F78B72-6806-35E1-E9A1-7A85AE56C295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3C86C8-55E2-95CB-4C3F-9B360915C218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4922603-AE0F-5383-55FE-127E43B7CCC8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56B83E-ABD3-42CA-A7FA-9B7555A6FD70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02780C-01D2-B913-B727-EA607B83F6FC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E319D9-1B5C-6214-8287-D2F4075E3F3B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5FC04F-44BB-931D-5EA4-900B9E0A4E67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A48E49-1191-9B14-4D26-B16C166AF54A}"/>
              </a:ext>
            </a:extLst>
          </p:cNvPr>
          <p:cNvSpPr/>
          <p:nvPr/>
        </p:nvSpPr>
        <p:spPr>
          <a:xfrm>
            <a:off x="1" y="1597306"/>
            <a:ext cx="12192000" cy="52606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2C229F4-C772-CD2A-62EC-21791E08BE98}"/>
              </a:ext>
            </a:extLst>
          </p:cNvPr>
          <p:cNvSpPr/>
          <p:nvPr/>
        </p:nvSpPr>
        <p:spPr>
          <a:xfrm>
            <a:off x="513080" y="128269"/>
            <a:ext cx="634365" cy="61277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 descr="Enteroplastivore Logo设计方案1">
            <a:extLst>
              <a:ext uri="{FF2B5EF4-FFF2-40B4-BE49-F238E27FC236}">
                <a16:creationId xmlns:a16="http://schemas.microsoft.com/office/drawing/2014/main" id="{6E247C9D-4342-6974-AC1B-27E168970CBB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pic>
        <p:nvPicPr>
          <p:cNvPr id="6" name="图片 5" descr="Enteroplastivore Logo设计方案1">
            <a:extLst>
              <a:ext uri="{FF2B5EF4-FFF2-40B4-BE49-F238E27FC236}">
                <a16:creationId xmlns:a16="http://schemas.microsoft.com/office/drawing/2014/main" id="{31E9E1DD-18F3-BD04-755A-26A32B58CF65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513080" y="1776643"/>
            <a:ext cx="2679700" cy="2579762"/>
          </a:xfrm>
          <a:prstGeom prst="ellipse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ECA1B3-252D-992A-0C9F-D002DB5567CD}"/>
              </a:ext>
            </a:extLst>
          </p:cNvPr>
          <p:cNvSpPr txBox="1"/>
          <p:nvPr/>
        </p:nvSpPr>
        <p:spPr>
          <a:xfrm>
            <a:off x="391160" y="10709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*</a:t>
            </a:r>
            <a:r>
              <a:rPr lang="zh-CN" altLang="en-US" sz="2000" b="1">
                <a:solidFill>
                  <a:schemeClr val="bg1"/>
                </a:solidFill>
              </a:rPr>
              <a:t>这里是底边栏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D6B6834-7C59-9F35-54AE-ECCE9714B0C5}"/>
              </a:ext>
            </a:extLst>
          </p:cNvPr>
          <p:cNvCxnSpPr/>
          <p:nvPr/>
        </p:nvCxnSpPr>
        <p:spPr>
          <a:xfrm>
            <a:off x="513080" y="5313800"/>
            <a:ext cx="11084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28A5987-F8B8-B9C7-54A9-3E9D04F9C563}"/>
              </a:ext>
            </a:extLst>
          </p:cNvPr>
          <p:cNvSpPr txBox="1"/>
          <p:nvPr/>
        </p:nvSpPr>
        <p:spPr>
          <a:xfrm>
            <a:off x="513080" y="5499637"/>
            <a:ext cx="10282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/>
              <a:t>© 2022 - Content on this site is licensed under a </a:t>
            </a:r>
            <a:r>
              <a:rPr lang="en-US" altLang="zh-CN">
                <a:hlinkClick r:id="rId3"/>
              </a:rPr>
              <a:t>Creative Commons Attribution 4.0 International license</a:t>
            </a:r>
            <a:r>
              <a:rPr lang="en-US" altLang="zh-CN"/>
              <a:t>.</a:t>
            </a:r>
          </a:p>
          <a:p>
            <a:pPr fontAlgn="auto"/>
            <a:r>
              <a:rPr lang="en-US" altLang="zh-CN"/>
              <a:t>The repository u</a:t>
            </a:r>
            <a:r>
              <a:rPr lang="en-US" altLang="zh-CN">
                <a:highlight>
                  <a:srgbClr val="FFFF00"/>
                </a:highlight>
              </a:rPr>
              <a:t>XXXXXXXX</a:t>
            </a:r>
            <a:r>
              <a:rPr lang="en-US" altLang="zh-CN"/>
              <a:t>sed to create this website is available at </a:t>
            </a:r>
            <a:r>
              <a:rPr lang="en-US" altLang="zh-CN">
                <a:hlinkClick r:id="rId4"/>
              </a:rPr>
              <a:t>gitlab.igem.org/2022/epfl</a:t>
            </a:r>
            <a:r>
              <a:rPr lang="en-US" altLang="zh-CN"/>
              <a:t>. </a:t>
            </a:r>
            <a:r>
              <a:rPr lang="en-US" altLang="zh-CN">
                <a:highlight>
                  <a:srgbClr val="FFFF00"/>
                </a:highlight>
              </a:rPr>
              <a:t>XXXXXXXXXX</a:t>
            </a:r>
          </a:p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38741DC-845E-3A7D-939F-4C52D9309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44" y="1709371"/>
            <a:ext cx="4386111" cy="341858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8D25704-AC43-F175-12A9-816DA0612D45}"/>
              </a:ext>
            </a:extLst>
          </p:cNvPr>
          <p:cNvSpPr txBox="1"/>
          <p:nvPr/>
        </p:nvSpPr>
        <p:spPr>
          <a:xfrm>
            <a:off x="721360" y="4240934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284541-62DA-DDD0-65EA-21A1DF42A8D0}"/>
              </a:ext>
            </a:extLst>
          </p:cNvPr>
          <p:cNvSpPr txBox="1"/>
          <p:nvPr/>
        </p:nvSpPr>
        <p:spPr>
          <a:xfrm>
            <a:off x="721360" y="476379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iGEM NMU_China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709040E-6658-9010-DD24-FF63646EBB0E}"/>
              </a:ext>
            </a:extLst>
          </p:cNvPr>
          <p:cNvSpPr txBox="1"/>
          <p:nvPr/>
        </p:nvSpPr>
        <p:spPr>
          <a:xfrm>
            <a:off x="8904436" y="2078472"/>
            <a:ext cx="269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</a:rPr>
              <a:t>Contact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84D8696-A615-770C-02E2-00992FB26E15}"/>
              </a:ext>
            </a:extLst>
          </p:cNvPr>
          <p:cNvSpPr/>
          <p:nvPr/>
        </p:nvSpPr>
        <p:spPr>
          <a:xfrm>
            <a:off x="10795947" y="2714985"/>
            <a:ext cx="714398" cy="703075"/>
          </a:xfrm>
          <a:prstGeom prst="roundRect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7B94D88-C98C-7646-EA16-DA133347F053}"/>
              </a:ext>
            </a:extLst>
          </p:cNvPr>
          <p:cNvSpPr/>
          <p:nvPr/>
        </p:nvSpPr>
        <p:spPr>
          <a:xfrm>
            <a:off x="10017936" y="2725925"/>
            <a:ext cx="714398" cy="7030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EB3CE4-88B6-64DD-C0E9-AAC6505B4133}"/>
              </a:ext>
            </a:extLst>
          </p:cNvPr>
          <p:cNvSpPr txBox="1"/>
          <p:nvPr/>
        </p:nvSpPr>
        <p:spPr>
          <a:xfrm>
            <a:off x="9813676" y="3619190"/>
            <a:ext cx="1784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*</a:t>
            </a:r>
            <a:r>
              <a:rPr lang="zh-CN" altLang="en-US"/>
              <a:t>对应跳转链接</a:t>
            </a:r>
          </a:p>
        </p:txBody>
      </p:sp>
    </p:spTree>
    <p:extLst>
      <p:ext uri="{BB962C8B-B14F-4D97-AF65-F5344CB8AC3E}">
        <p14:creationId xmlns:p14="http://schemas.microsoft.com/office/powerpoint/2010/main" val="2561295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68FF4-31D1-E964-2FFC-35F92B569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08E00AF-016D-C445-62D1-ACC6C123776D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7109F2-C83A-5D35-54B4-E1C7E87E1FF1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5FA789-9790-51B9-63BE-2B097E426FA4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86E6FD-35CA-8B86-C427-566F555224A5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0664F8-98DF-D6E3-DA61-42A04CE881D9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F6748-CB37-6964-4F79-B9C96C0324D5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C34B53-3E48-5F96-12D9-51BE543CDC57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572E19A-5AB9-561B-A604-6CDA267D3507}"/>
              </a:ext>
            </a:extLst>
          </p:cNvPr>
          <p:cNvSpPr txBox="1"/>
          <p:nvPr/>
        </p:nvSpPr>
        <p:spPr>
          <a:xfrm>
            <a:off x="5306060" y="5600008"/>
            <a:ext cx="2150745" cy="712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Loading...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9125A9-9E64-ECBD-2C94-841E947D0AD5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EnteroPlastivore</a:t>
            </a:r>
          </a:p>
        </p:txBody>
      </p:sp>
      <p:pic>
        <p:nvPicPr>
          <p:cNvPr id="3" name="图片 2" descr="Enteroplastivore Logo设计方案1">
            <a:extLst>
              <a:ext uri="{FF2B5EF4-FFF2-40B4-BE49-F238E27FC236}">
                <a16:creationId xmlns:a16="http://schemas.microsoft.com/office/drawing/2014/main" id="{16062AFC-1EF6-1B24-A9D3-769A7E3B5317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D50FC4A-DACD-E4E1-E383-E9432014AF9F}"/>
              </a:ext>
            </a:extLst>
          </p:cNvPr>
          <p:cNvSpPr/>
          <p:nvPr/>
        </p:nvSpPr>
        <p:spPr>
          <a:xfrm>
            <a:off x="3817451" y="1315354"/>
            <a:ext cx="4880779" cy="4194850"/>
          </a:xfrm>
          <a:custGeom>
            <a:avLst/>
            <a:gdLst>
              <a:gd name="connsiteX0" fmla="*/ 289093 w 2574713"/>
              <a:gd name="connsiteY0" fmla="*/ 342772 h 2106592"/>
              <a:gd name="connsiteX1" fmla="*/ 1712779 w 2574713"/>
              <a:gd name="connsiteY1" fmla="*/ 53405 h 2106592"/>
              <a:gd name="connsiteX2" fmla="*/ 2569306 w 2574713"/>
              <a:gd name="connsiteY2" fmla="*/ 1129851 h 2106592"/>
              <a:gd name="connsiteX3" fmla="*/ 1978997 w 2574713"/>
              <a:gd name="connsiteY3" fmla="*/ 2021102 h 2106592"/>
              <a:gd name="connsiteX4" fmla="*/ 150197 w 2574713"/>
              <a:gd name="connsiteY4" fmla="*/ 1882205 h 2106592"/>
              <a:gd name="connsiteX5" fmla="*/ 289093 w 2574713"/>
              <a:gd name="connsiteY5" fmla="*/ 342772 h 21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4713" h="2106592">
                <a:moveTo>
                  <a:pt x="289093" y="342772"/>
                </a:moveTo>
                <a:cubicBezTo>
                  <a:pt x="549523" y="37972"/>
                  <a:pt x="1332744" y="-77775"/>
                  <a:pt x="1712779" y="53405"/>
                </a:cubicBezTo>
                <a:cubicBezTo>
                  <a:pt x="2092814" y="184585"/>
                  <a:pt x="2524936" y="801902"/>
                  <a:pt x="2569306" y="1129851"/>
                </a:cubicBezTo>
                <a:cubicBezTo>
                  <a:pt x="2613676" y="1457800"/>
                  <a:pt x="2382182" y="1895710"/>
                  <a:pt x="1978997" y="2021102"/>
                </a:cubicBezTo>
                <a:cubicBezTo>
                  <a:pt x="1575812" y="2146494"/>
                  <a:pt x="435706" y="2159998"/>
                  <a:pt x="150197" y="1882205"/>
                </a:cubicBezTo>
                <a:cubicBezTo>
                  <a:pt x="-135312" y="1604412"/>
                  <a:pt x="28663" y="647572"/>
                  <a:pt x="289093" y="3427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64C7D3-BFBE-1800-ED8E-E83E50586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51" y="1114425"/>
            <a:ext cx="4704080" cy="43957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EA7E56-36CA-D8F2-E5B6-BC1AFDAD0526}"/>
              </a:ext>
            </a:extLst>
          </p:cNvPr>
          <p:cNvSpPr txBox="1"/>
          <p:nvPr/>
        </p:nvSpPr>
        <p:spPr>
          <a:xfrm>
            <a:off x="283291" y="1551007"/>
            <a:ext cx="418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等候界面 不能</a:t>
            </a:r>
            <a:r>
              <a:rPr lang="en-US" altLang="zh-CN">
                <a:solidFill>
                  <a:schemeClr val="bg1"/>
                </a:solidFill>
              </a:rPr>
              <a:t>webp</a:t>
            </a:r>
            <a:r>
              <a:rPr lang="zh-CN" altLang="en-US">
                <a:solidFill>
                  <a:schemeClr val="bg1"/>
                </a:solidFill>
              </a:rPr>
              <a:t>的话就放</a:t>
            </a:r>
            <a:r>
              <a:rPr lang="en-US" altLang="zh-CN">
                <a:solidFill>
                  <a:schemeClr val="bg1"/>
                </a:solidFill>
              </a:rPr>
              <a:t>LOGO</a:t>
            </a:r>
            <a:r>
              <a:rPr lang="zh-CN" altLang="en-US">
                <a:solidFill>
                  <a:schemeClr val="bg1"/>
                </a:solidFill>
              </a:rPr>
              <a:t>好了</a:t>
            </a:r>
          </a:p>
        </p:txBody>
      </p:sp>
    </p:spTree>
    <p:extLst>
      <p:ext uri="{BB962C8B-B14F-4D97-AF65-F5344CB8AC3E}">
        <p14:creationId xmlns:p14="http://schemas.microsoft.com/office/powerpoint/2010/main" val="793698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 rot="992787">
            <a:off x="980511" y="3824600"/>
            <a:ext cx="3148384" cy="2443650"/>
            <a:chOff x="11446" y="1567"/>
            <a:chExt cx="10311" cy="8914"/>
          </a:xfrm>
        </p:grpSpPr>
        <p:pic>
          <p:nvPicPr>
            <p:cNvPr id="31" name="图片 30" descr="图4"/>
            <p:cNvPicPr>
              <a:picLocks noChangeAspect="1"/>
            </p:cNvPicPr>
            <p:nvPr/>
          </p:nvPicPr>
          <p:blipFill>
            <a:blip r:embed="rId2"/>
            <a:srcRect l="11959" t="25386" r="10112" b="25659"/>
            <a:stretch>
              <a:fillRect/>
            </a:stretch>
          </p:blipFill>
          <p:spPr>
            <a:xfrm rot="20640000" flipH="1">
              <a:off x="11938" y="4295"/>
              <a:ext cx="8354" cy="3936"/>
            </a:xfrm>
            <a:prstGeom prst="rect">
              <a:avLst/>
            </a:prstGeom>
          </p:spPr>
        </p:pic>
        <p:pic>
          <p:nvPicPr>
            <p:cNvPr id="32" name="图片 31" descr="图4"/>
            <p:cNvPicPr>
              <a:picLocks noChangeAspect="1"/>
            </p:cNvPicPr>
            <p:nvPr/>
          </p:nvPicPr>
          <p:blipFill>
            <a:blip r:embed="rId2"/>
            <a:srcRect l="11959" t="25386" r="10112" b="25659"/>
            <a:stretch>
              <a:fillRect/>
            </a:stretch>
          </p:blipFill>
          <p:spPr>
            <a:xfrm rot="20640000" flipH="1">
              <a:off x="14590" y="1567"/>
              <a:ext cx="6733" cy="3172"/>
            </a:xfrm>
            <a:prstGeom prst="rect">
              <a:avLst/>
            </a:prstGeom>
          </p:spPr>
        </p:pic>
        <p:pic>
          <p:nvPicPr>
            <p:cNvPr id="33" name="图片 32" descr="图4"/>
            <p:cNvPicPr>
              <a:picLocks noChangeAspect="1"/>
            </p:cNvPicPr>
            <p:nvPr/>
          </p:nvPicPr>
          <p:blipFill>
            <a:blip r:embed="rId2"/>
            <a:srcRect l="11959" t="25386" r="10112" b="25659"/>
            <a:stretch>
              <a:fillRect/>
            </a:stretch>
          </p:blipFill>
          <p:spPr>
            <a:xfrm rot="19860000" flipH="1">
              <a:off x="11446" y="4201"/>
              <a:ext cx="4158" cy="1959"/>
            </a:xfrm>
            <a:prstGeom prst="rect">
              <a:avLst/>
            </a:prstGeom>
          </p:spPr>
        </p:pic>
        <p:pic>
          <p:nvPicPr>
            <p:cNvPr id="34" name="图片 33" descr="图4"/>
            <p:cNvPicPr>
              <a:picLocks noChangeAspect="1"/>
            </p:cNvPicPr>
            <p:nvPr/>
          </p:nvPicPr>
          <p:blipFill>
            <a:blip r:embed="rId2"/>
            <a:srcRect l="11959" t="25386" r="10112" b="25659"/>
            <a:stretch>
              <a:fillRect/>
            </a:stretch>
          </p:blipFill>
          <p:spPr>
            <a:xfrm rot="20580000" flipH="1">
              <a:off x="12657" y="7603"/>
              <a:ext cx="6110" cy="2879"/>
            </a:xfrm>
            <a:prstGeom prst="rect">
              <a:avLst/>
            </a:prstGeom>
          </p:spPr>
        </p:pic>
        <p:pic>
          <p:nvPicPr>
            <p:cNvPr id="35" name="图片 34" descr="图4"/>
            <p:cNvPicPr>
              <a:picLocks noChangeAspect="1"/>
            </p:cNvPicPr>
            <p:nvPr/>
          </p:nvPicPr>
          <p:blipFill>
            <a:blip r:embed="rId2"/>
            <a:srcRect l="11959" t="25386" r="10112" b="25659"/>
            <a:stretch>
              <a:fillRect/>
            </a:stretch>
          </p:blipFill>
          <p:spPr>
            <a:xfrm rot="20580000" flipH="1">
              <a:off x="17435" y="5987"/>
              <a:ext cx="4323" cy="2037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A41F725-075F-58D8-419F-459DC2721D48}"/>
              </a:ext>
            </a:extLst>
          </p:cNvPr>
          <p:cNvSpPr txBox="1"/>
          <p:nvPr/>
        </p:nvSpPr>
        <p:spPr>
          <a:xfrm>
            <a:off x="497711" y="2892762"/>
            <a:ext cx="455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*</a:t>
            </a:r>
            <a:r>
              <a:rPr lang="zh-CN" altLang="en-US"/>
              <a:t>这页是我用来放图标的 留着好了 无需在意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93F8E-314C-8235-6D3C-318F0A9C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8115965-9F88-6FEC-412F-78D655A976C8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 2">
            <a:extLst>
              <a:ext uri="{FF2B5EF4-FFF2-40B4-BE49-F238E27FC236}">
                <a16:creationId xmlns:a16="http://schemas.microsoft.com/office/drawing/2014/main" id="{E6DD371D-756D-22AA-B547-443C8923B6E8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C329FD9-BEF6-FD2E-3390-0EF4DAD91850}"/>
              </a:ext>
            </a:extLst>
          </p:cNvPr>
          <p:cNvSpPr/>
          <p:nvPr/>
        </p:nvSpPr>
        <p:spPr>
          <a:xfrm>
            <a:off x="391160" y="120015"/>
            <a:ext cx="660400" cy="612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AD0701-676C-3655-CF8F-F5DE7366A672}"/>
              </a:ext>
            </a:extLst>
          </p:cNvPr>
          <p:cNvSpPr txBox="1"/>
          <p:nvPr/>
        </p:nvSpPr>
        <p:spPr>
          <a:xfrm>
            <a:off x="1302385" y="236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PXXXXXX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D265B2-2AAE-B13B-D2C6-543F6304AE4C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484E17-985E-B9C0-4278-7587AD074495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93D405-CA86-42B7-6541-16989AAF3DBC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8BABE3-AB14-67E0-A883-6FE71CEE5752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E48BD1-F0BE-DFD1-1E59-7CB22D079D3F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05A3BAB-1959-552A-27C6-56B252F959EB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464D3DF-28AB-1CF6-DC0D-7ED964A465C2}"/>
              </a:ext>
            </a:extLst>
          </p:cNvPr>
          <p:cNvSpPr/>
          <p:nvPr/>
        </p:nvSpPr>
        <p:spPr>
          <a:xfrm>
            <a:off x="-34519143" y="1106171"/>
            <a:ext cx="50591536" cy="5751830"/>
          </a:xfrm>
          <a:custGeom>
            <a:avLst/>
            <a:gdLst>
              <a:gd name="connsiteX0" fmla="*/ 11937920 w 50591536"/>
              <a:gd name="connsiteY0" fmla="*/ 1443 h 5009973"/>
              <a:gd name="connsiteX1" fmla="*/ 14741704 w 50591536"/>
              <a:gd name="connsiteY1" fmla="*/ 683946 h 5009973"/>
              <a:gd name="connsiteX2" fmla="*/ 14839350 w 50591536"/>
              <a:gd name="connsiteY2" fmla="*/ 765144 h 5009973"/>
              <a:gd name="connsiteX3" fmla="*/ 14944530 w 50591536"/>
              <a:gd name="connsiteY3" fmla="*/ 839811 h 5009973"/>
              <a:gd name="connsiteX4" fmla="*/ 16430207 w 50591536"/>
              <a:gd name="connsiteY4" fmla="*/ 1750957 h 5009973"/>
              <a:gd name="connsiteX5" fmla="*/ 17930761 w 50591536"/>
              <a:gd name="connsiteY5" fmla="*/ 508311 h 5009973"/>
              <a:gd name="connsiteX6" fmla="*/ 20697407 w 50591536"/>
              <a:gd name="connsiteY6" fmla="*/ 1282034 h 5009973"/>
              <a:gd name="connsiteX7" fmla="*/ 22877901 w 50591536"/>
              <a:gd name="connsiteY7" fmla="*/ 109726 h 5009973"/>
              <a:gd name="connsiteX8" fmla="*/ 26077176 w 50591536"/>
              <a:gd name="connsiteY8" fmla="*/ 789298 h 5009973"/>
              <a:gd name="connsiteX9" fmla="*/ 26216816 w 50591536"/>
              <a:gd name="connsiteY9" fmla="*/ 905418 h 5009973"/>
              <a:gd name="connsiteX10" fmla="*/ 26262234 w 50591536"/>
              <a:gd name="connsiteY10" fmla="*/ 934655 h 5009973"/>
              <a:gd name="connsiteX11" fmla="*/ 27883316 w 50591536"/>
              <a:gd name="connsiteY11" fmla="*/ 1941923 h 5009973"/>
              <a:gd name="connsiteX12" fmla="*/ 29383868 w 50591536"/>
              <a:gd name="connsiteY12" fmla="*/ 699277 h 5009973"/>
              <a:gd name="connsiteX13" fmla="*/ 32150514 w 50591536"/>
              <a:gd name="connsiteY13" fmla="*/ 1473000 h 5009973"/>
              <a:gd name="connsiteX14" fmla="*/ 34331009 w 50591536"/>
              <a:gd name="connsiteY14" fmla="*/ 300692 h 5009973"/>
              <a:gd name="connsiteX15" fmla="*/ 34726505 w 50591536"/>
              <a:gd name="connsiteY15" fmla="*/ 297761 h 5009973"/>
              <a:gd name="connsiteX16" fmla="*/ 37530289 w 50591536"/>
              <a:gd name="connsiteY16" fmla="*/ 980264 h 5009973"/>
              <a:gd name="connsiteX17" fmla="*/ 37627929 w 50591536"/>
              <a:gd name="connsiteY17" fmla="*/ 1061462 h 5009973"/>
              <a:gd name="connsiteX18" fmla="*/ 37733113 w 50591536"/>
              <a:gd name="connsiteY18" fmla="*/ 1136129 h 5009973"/>
              <a:gd name="connsiteX19" fmla="*/ 39218789 w 50591536"/>
              <a:gd name="connsiteY19" fmla="*/ 2047275 h 5009973"/>
              <a:gd name="connsiteX20" fmla="*/ 40719345 w 50591536"/>
              <a:gd name="connsiteY20" fmla="*/ 804629 h 5009973"/>
              <a:gd name="connsiteX21" fmla="*/ 43485989 w 50591536"/>
              <a:gd name="connsiteY21" fmla="*/ 1578352 h 5009973"/>
              <a:gd name="connsiteX22" fmla="*/ 45666481 w 50591536"/>
              <a:gd name="connsiteY22" fmla="*/ 406044 h 5009973"/>
              <a:gd name="connsiteX23" fmla="*/ 49159961 w 50591536"/>
              <a:gd name="connsiteY23" fmla="*/ 1367336 h 5009973"/>
              <a:gd name="connsiteX24" fmla="*/ 50386045 w 50591536"/>
              <a:gd name="connsiteY24" fmla="*/ 4817731 h 5009973"/>
              <a:gd name="connsiteX25" fmla="*/ 50206705 w 50591536"/>
              <a:gd name="connsiteY25" fmla="*/ 5009973 h 5009973"/>
              <a:gd name="connsiteX26" fmla="*/ 155461 w 50591536"/>
              <a:gd name="connsiteY26" fmla="*/ 5009973 h 5009973"/>
              <a:gd name="connsiteX27" fmla="*/ 107883 w 50591536"/>
              <a:gd name="connsiteY27" fmla="*/ 4932331 h 5009973"/>
              <a:gd name="connsiteX28" fmla="*/ 1624704 w 50591536"/>
              <a:gd name="connsiteY28" fmla="*/ 1059451 h 5009973"/>
              <a:gd name="connsiteX29" fmla="*/ 2984579 w 50591536"/>
              <a:gd name="connsiteY29" fmla="*/ 402959 h 5009973"/>
              <a:gd name="connsiteX30" fmla="*/ 5094734 w 50591536"/>
              <a:gd name="connsiteY30" fmla="*/ 1645605 h 5009973"/>
              <a:gd name="connsiteX31" fmla="*/ 6595288 w 50591536"/>
              <a:gd name="connsiteY31" fmla="*/ 402959 h 5009973"/>
              <a:gd name="connsiteX32" fmla="*/ 9361934 w 50591536"/>
              <a:gd name="connsiteY32" fmla="*/ 1176682 h 5009973"/>
              <a:gd name="connsiteX33" fmla="*/ 11542427 w 50591536"/>
              <a:gd name="connsiteY33" fmla="*/ 4374 h 5009973"/>
              <a:gd name="connsiteX34" fmla="*/ 11937920 w 50591536"/>
              <a:gd name="connsiteY34" fmla="*/ 1443 h 500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591536" h="5009973">
                <a:moveTo>
                  <a:pt x="11937920" y="1443"/>
                </a:moveTo>
                <a:cubicBezTo>
                  <a:pt x="12801901" y="17929"/>
                  <a:pt x="14051371" y="179487"/>
                  <a:pt x="14741704" y="683946"/>
                </a:cubicBezTo>
                <a:lnTo>
                  <a:pt x="14839350" y="765144"/>
                </a:lnTo>
                <a:lnTo>
                  <a:pt x="14944530" y="839811"/>
                </a:lnTo>
                <a:cubicBezTo>
                  <a:pt x="15447606" y="1209788"/>
                  <a:pt x="16016481" y="1750957"/>
                  <a:pt x="16430207" y="1750957"/>
                </a:cubicBezTo>
                <a:cubicBezTo>
                  <a:pt x="17031991" y="1750957"/>
                  <a:pt x="17219561" y="586465"/>
                  <a:pt x="17930761" y="508311"/>
                </a:cubicBezTo>
                <a:cubicBezTo>
                  <a:pt x="18641961" y="430157"/>
                  <a:pt x="19872885" y="1348465"/>
                  <a:pt x="20697407" y="1282034"/>
                </a:cubicBezTo>
                <a:cubicBezTo>
                  <a:pt x="21521929" y="1215603"/>
                  <a:pt x="21932237" y="144895"/>
                  <a:pt x="22877901" y="109726"/>
                </a:cubicBezTo>
                <a:cubicBezTo>
                  <a:pt x="23705353" y="78953"/>
                  <a:pt x="25271789" y="200762"/>
                  <a:pt x="26077176" y="789298"/>
                </a:cubicBezTo>
                <a:lnTo>
                  <a:pt x="26216816" y="905418"/>
                </a:lnTo>
                <a:lnTo>
                  <a:pt x="26262234" y="934655"/>
                </a:lnTo>
                <a:cubicBezTo>
                  <a:pt x="26796000" y="1297887"/>
                  <a:pt x="27431976" y="1941923"/>
                  <a:pt x="27883316" y="1941923"/>
                </a:cubicBezTo>
                <a:cubicBezTo>
                  <a:pt x="28485100" y="1941923"/>
                  <a:pt x="28672668" y="777431"/>
                  <a:pt x="29383868" y="699277"/>
                </a:cubicBezTo>
                <a:cubicBezTo>
                  <a:pt x="30095068" y="621123"/>
                  <a:pt x="31325992" y="1539431"/>
                  <a:pt x="32150514" y="1473000"/>
                </a:cubicBezTo>
                <a:cubicBezTo>
                  <a:pt x="32975037" y="1406569"/>
                  <a:pt x="33385345" y="335861"/>
                  <a:pt x="34331009" y="300692"/>
                </a:cubicBezTo>
                <a:cubicBezTo>
                  <a:pt x="34449217" y="296296"/>
                  <a:pt x="34582505" y="295014"/>
                  <a:pt x="34726505" y="297761"/>
                </a:cubicBezTo>
                <a:cubicBezTo>
                  <a:pt x="35590481" y="314247"/>
                  <a:pt x="36839953" y="475805"/>
                  <a:pt x="37530289" y="980264"/>
                </a:cubicBezTo>
                <a:lnTo>
                  <a:pt x="37627929" y="1061462"/>
                </a:lnTo>
                <a:lnTo>
                  <a:pt x="37733113" y="1136129"/>
                </a:lnTo>
                <a:cubicBezTo>
                  <a:pt x="38236185" y="1506106"/>
                  <a:pt x="38805065" y="2047275"/>
                  <a:pt x="39218789" y="2047275"/>
                </a:cubicBezTo>
                <a:cubicBezTo>
                  <a:pt x="39820573" y="2047275"/>
                  <a:pt x="40008145" y="882783"/>
                  <a:pt x="40719345" y="804629"/>
                </a:cubicBezTo>
                <a:cubicBezTo>
                  <a:pt x="41430545" y="726475"/>
                  <a:pt x="42661465" y="1644783"/>
                  <a:pt x="43485989" y="1578352"/>
                </a:cubicBezTo>
                <a:cubicBezTo>
                  <a:pt x="44310513" y="1511921"/>
                  <a:pt x="44720817" y="441213"/>
                  <a:pt x="45666481" y="406044"/>
                </a:cubicBezTo>
                <a:cubicBezTo>
                  <a:pt x="46612145" y="370875"/>
                  <a:pt x="48523009" y="534997"/>
                  <a:pt x="49159961" y="1367336"/>
                </a:cubicBezTo>
                <a:cubicBezTo>
                  <a:pt x="49677485" y="2043612"/>
                  <a:pt x="51123701" y="3782718"/>
                  <a:pt x="50386045" y="4817731"/>
                </a:cubicBezTo>
                <a:lnTo>
                  <a:pt x="50206705" y="5009973"/>
                </a:lnTo>
                <a:lnTo>
                  <a:pt x="155461" y="5009973"/>
                </a:lnTo>
                <a:lnTo>
                  <a:pt x="107883" y="4932331"/>
                </a:lnTo>
                <a:cubicBezTo>
                  <a:pt x="-453533" y="3826464"/>
                  <a:pt x="1345303" y="1751601"/>
                  <a:pt x="1624704" y="1059451"/>
                </a:cubicBezTo>
                <a:cubicBezTo>
                  <a:pt x="1968581" y="207574"/>
                  <a:pt x="2406242" y="305267"/>
                  <a:pt x="2984579" y="402959"/>
                </a:cubicBezTo>
                <a:cubicBezTo>
                  <a:pt x="3562919" y="500651"/>
                  <a:pt x="4492949" y="1645605"/>
                  <a:pt x="5094734" y="1645605"/>
                </a:cubicBezTo>
                <a:cubicBezTo>
                  <a:pt x="5696518" y="1645605"/>
                  <a:pt x="5884086" y="481113"/>
                  <a:pt x="6595288" y="402959"/>
                </a:cubicBezTo>
                <a:cubicBezTo>
                  <a:pt x="7306487" y="324805"/>
                  <a:pt x="8537410" y="1243113"/>
                  <a:pt x="9361934" y="1176682"/>
                </a:cubicBezTo>
                <a:cubicBezTo>
                  <a:pt x="10186456" y="1110251"/>
                  <a:pt x="10596764" y="39543"/>
                  <a:pt x="11542427" y="4374"/>
                </a:cubicBezTo>
                <a:cubicBezTo>
                  <a:pt x="11660634" y="-22"/>
                  <a:pt x="11793922" y="-1304"/>
                  <a:pt x="11937920" y="1443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FF4DFBB-4267-F00B-316D-EE2D7ED7311D}"/>
              </a:ext>
            </a:extLst>
          </p:cNvPr>
          <p:cNvSpPr/>
          <p:nvPr/>
        </p:nvSpPr>
        <p:spPr>
          <a:xfrm>
            <a:off x="-22109210" y="2294106"/>
            <a:ext cx="36050295" cy="4563894"/>
          </a:xfrm>
          <a:custGeom>
            <a:avLst/>
            <a:gdLst>
              <a:gd name="connsiteX0" fmla="*/ 10525297 w 36050295"/>
              <a:gd name="connsiteY0" fmla="*/ 41 h 4563894"/>
              <a:gd name="connsiteX1" fmla="*/ 11871051 w 36050295"/>
              <a:gd name="connsiteY1" fmla="*/ 871623 h 4563894"/>
              <a:gd name="connsiteX2" fmla="*/ 12984207 w 36050295"/>
              <a:gd name="connsiteY2" fmla="*/ 162196 h 4563894"/>
              <a:gd name="connsiteX3" fmla="*/ 14080748 w 36050295"/>
              <a:gd name="connsiteY3" fmla="*/ 750007 h 4563894"/>
              <a:gd name="connsiteX4" fmla="*/ 14828389 w 36050295"/>
              <a:gd name="connsiteY4" fmla="*/ 60849 h 4563894"/>
              <a:gd name="connsiteX5" fmla="*/ 15708945 w 36050295"/>
              <a:gd name="connsiteY5" fmla="*/ 689199 h 4563894"/>
              <a:gd name="connsiteX6" fmla="*/ 16456587 w 36050295"/>
              <a:gd name="connsiteY6" fmla="*/ 101388 h 4563894"/>
              <a:gd name="connsiteX7" fmla="*/ 17303912 w 36050295"/>
              <a:gd name="connsiteY7" fmla="*/ 709468 h 4563894"/>
              <a:gd name="connsiteX8" fmla="*/ 17985099 w 36050295"/>
              <a:gd name="connsiteY8" fmla="*/ 182465 h 4563894"/>
              <a:gd name="connsiteX9" fmla="*/ 19114868 w 36050295"/>
              <a:gd name="connsiteY9" fmla="*/ 587852 h 4563894"/>
              <a:gd name="connsiteX10" fmla="*/ 19220280 w 36050295"/>
              <a:gd name="connsiteY10" fmla="*/ 875328 h 4563894"/>
              <a:gd name="connsiteX11" fmla="*/ 19239806 w 36050295"/>
              <a:gd name="connsiteY11" fmla="*/ 914696 h 4563894"/>
              <a:gd name="connsiteX12" fmla="*/ 19312752 w 36050295"/>
              <a:gd name="connsiteY12" fmla="*/ 974720 h 4563894"/>
              <a:gd name="connsiteX13" fmla="*/ 19721710 w 36050295"/>
              <a:gd name="connsiteY13" fmla="*/ 1195933 h 4563894"/>
              <a:gd name="connsiteX14" fmla="*/ 20485966 w 36050295"/>
              <a:gd name="connsiteY14" fmla="*/ 405429 h 4563894"/>
              <a:gd name="connsiteX15" fmla="*/ 21997863 w 36050295"/>
              <a:gd name="connsiteY15" fmla="*/ 932432 h 4563894"/>
              <a:gd name="connsiteX16" fmla="*/ 22479677 w 36050295"/>
              <a:gd name="connsiteY16" fmla="*/ 283813 h 4563894"/>
              <a:gd name="connsiteX17" fmla="*/ 23592833 w 36050295"/>
              <a:gd name="connsiteY17" fmla="*/ 750008 h 4563894"/>
              <a:gd name="connsiteX18" fmla="*/ 24406931 w 36050295"/>
              <a:gd name="connsiteY18" fmla="*/ 141928 h 4563894"/>
              <a:gd name="connsiteX19" fmla="*/ 25353944 w 36050295"/>
              <a:gd name="connsiteY19" fmla="*/ 831085 h 4563894"/>
              <a:gd name="connsiteX20" fmla="*/ 26018514 w 36050295"/>
              <a:gd name="connsiteY20" fmla="*/ 42 h 4563894"/>
              <a:gd name="connsiteX21" fmla="*/ 27364268 w 36050295"/>
              <a:gd name="connsiteY21" fmla="*/ 871624 h 4563894"/>
              <a:gd name="connsiteX22" fmla="*/ 28477424 w 36050295"/>
              <a:gd name="connsiteY22" fmla="*/ 162197 h 4563894"/>
              <a:gd name="connsiteX23" fmla="*/ 29573965 w 36050295"/>
              <a:gd name="connsiteY23" fmla="*/ 750008 h 4563894"/>
              <a:gd name="connsiteX24" fmla="*/ 30321606 w 36050295"/>
              <a:gd name="connsiteY24" fmla="*/ 60850 h 4563894"/>
              <a:gd name="connsiteX25" fmla="*/ 31202162 w 36050295"/>
              <a:gd name="connsiteY25" fmla="*/ 689200 h 4563894"/>
              <a:gd name="connsiteX26" fmla="*/ 31949804 w 36050295"/>
              <a:gd name="connsiteY26" fmla="*/ 101389 h 4563894"/>
              <a:gd name="connsiteX27" fmla="*/ 32797130 w 36050295"/>
              <a:gd name="connsiteY27" fmla="*/ 709469 h 4563894"/>
              <a:gd name="connsiteX28" fmla="*/ 33478316 w 36050295"/>
              <a:gd name="connsiteY28" fmla="*/ 182466 h 4563894"/>
              <a:gd name="connsiteX29" fmla="*/ 34608086 w 36050295"/>
              <a:gd name="connsiteY29" fmla="*/ 587853 h 4563894"/>
              <a:gd name="connsiteX30" fmla="*/ 36043034 w 36050295"/>
              <a:gd name="connsiteY30" fmla="*/ 4294280 h 4563894"/>
              <a:gd name="connsiteX31" fmla="*/ 35987622 w 36050295"/>
              <a:gd name="connsiteY31" fmla="*/ 4563894 h 4563894"/>
              <a:gd name="connsiteX32" fmla="*/ 15493219 w 36050295"/>
              <a:gd name="connsiteY32" fmla="*/ 4563894 h 4563894"/>
              <a:gd name="connsiteX33" fmla="*/ 15493219 w 36050295"/>
              <a:gd name="connsiteY33" fmla="*/ 4563893 h 4563894"/>
              <a:gd name="connsiteX34" fmla="*/ 0 w 36050295"/>
              <a:gd name="connsiteY34" fmla="*/ 4563893 h 4563894"/>
              <a:gd name="connsiteX35" fmla="*/ 29532 w 36050295"/>
              <a:gd name="connsiteY35" fmla="*/ 4494911 h 4563894"/>
              <a:gd name="connsiteX36" fmla="*/ 2168324 w 36050295"/>
              <a:gd name="connsiteY36" fmla="*/ 1216201 h 4563894"/>
              <a:gd name="connsiteX37" fmla="*/ 2849510 w 36050295"/>
              <a:gd name="connsiteY37" fmla="*/ 283812 h 4563894"/>
              <a:gd name="connsiteX38" fmla="*/ 4228493 w 36050295"/>
              <a:gd name="connsiteY38" fmla="*/ 1195932 h 4563894"/>
              <a:gd name="connsiteX39" fmla="*/ 4992748 w 36050295"/>
              <a:gd name="connsiteY39" fmla="*/ 405428 h 4563894"/>
              <a:gd name="connsiteX40" fmla="*/ 6504646 w 36050295"/>
              <a:gd name="connsiteY40" fmla="*/ 932431 h 4563894"/>
              <a:gd name="connsiteX41" fmla="*/ 6986460 w 36050295"/>
              <a:gd name="connsiteY41" fmla="*/ 283812 h 4563894"/>
              <a:gd name="connsiteX42" fmla="*/ 8099615 w 36050295"/>
              <a:gd name="connsiteY42" fmla="*/ 750007 h 4563894"/>
              <a:gd name="connsiteX43" fmla="*/ 8913714 w 36050295"/>
              <a:gd name="connsiteY43" fmla="*/ 141927 h 4563894"/>
              <a:gd name="connsiteX44" fmla="*/ 9860727 w 36050295"/>
              <a:gd name="connsiteY44" fmla="*/ 831084 h 4563894"/>
              <a:gd name="connsiteX45" fmla="*/ 10525297 w 36050295"/>
              <a:gd name="connsiteY45" fmla="*/ 41 h 456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6050295" h="4563894">
                <a:moveTo>
                  <a:pt x="10525297" y="41"/>
                </a:moveTo>
                <a:cubicBezTo>
                  <a:pt x="10860350" y="6798"/>
                  <a:pt x="11461233" y="844597"/>
                  <a:pt x="11871051" y="871623"/>
                </a:cubicBezTo>
                <a:cubicBezTo>
                  <a:pt x="12280870" y="898648"/>
                  <a:pt x="12615924" y="182465"/>
                  <a:pt x="12984207" y="162196"/>
                </a:cubicBezTo>
                <a:cubicBezTo>
                  <a:pt x="13352489" y="141927"/>
                  <a:pt x="13773384" y="766898"/>
                  <a:pt x="14080748" y="750007"/>
                </a:cubicBezTo>
                <a:cubicBezTo>
                  <a:pt x="14388111" y="733116"/>
                  <a:pt x="14557023" y="70984"/>
                  <a:pt x="14828389" y="60849"/>
                </a:cubicBezTo>
                <a:cubicBezTo>
                  <a:pt x="15099756" y="50715"/>
                  <a:pt x="15437579" y="682442"/>
                  <a:pt x="15708945" y="689199"/>
                </a:cubicBezTo>
                <a:cubicBezTo>
                  <a:pt x="15980311" y="695955"/>
                  <a:pt x="16190758" y="98010"/>
                  <a:pt x="16456587" y="101388"/>
                </a:cubicBezTo>
                <a:cubicBezTo>
                  <a:pt x="16722415" y="104766"/>
                  <a:pt x="17049161" y="695955"/>
                  <a:pt x="17303912" y="709468"/>
                </a:cubicBezTo>
                <a:cubicBezTo>
                  <a:pt x="17558665" y="722981"/>
                  <a:pt x="17683273" y="202735"/>
                  <a:pt x="17985099" y="182465"/>
                </a:cubicBezTo>
                <a:cubicBezTo>
                  <a:pt x="18286924" y="162196"/>
                  <a:pt x="18918266" y="-341159"/>
                  <a:pt x="19114868" y="587852"/>
                </a:cubicBezTo>
                <a:cubicBezTo>
                  <a:pt x="19131763" y="667689"/>
                  <a:pt x="19168741" y="764466"/>
                  <a:pt x="19220280" y="875328"/>
                </a:cubicBezTo>
                <a:lnTo>
                  <a:pt x="19239806" y="914696"/>
                </a:lnTo>
                <a:lnTo>
                  <a:pt x="19312752" y="974720"/>
                </a:lnTo>
                <a:cubicBezTo>
                  <a:pt x="19467088" y="1097820"/>
                  <a:pt x="19610083" y="1189599"/>
                  <a:pt x="19721710" y="1195933"/>
                </a:cubicBezTo>
                <a:cubicBezTo>
                  <a:pt x="20078917" y="1216202"/>
                  <a:pt x="20106607" y="449346"/>
                  <a:pt x="20485966" y="405429"/>
                </a:cubicBezTo>
                <a:cubicBezTo>
                  <a:pt x="20865325" y="361512"/>
                  <a:pt x="21665578" y="952701"/>
                  <a:pt x="21997863" y="932432"/>
                </a:cubicBezTo>
                <a:cubicBezTo>
                  <a:pt x="22330148" y="912162"/>
                  <a:pt x="22213849" y="314217"/>
                  <a:pt x="22479677" y="283813"/>
                </a:cubicBezTo>
                <a:cubicBezTo>
                  <a:pt x="22745505" y="253409"/>
                  <a:pt x="23271623" y="773655"/>
                  <a:pt x="23592833" y="750008"/>
                </a:cubicBezTo>
                <a:cubicBezTo>
                  <a:pt x="23914041" y="726360"/>
                  <a:pt x="24113413" y="128415"/>
                  <a:pt x="24406931" y="141928"/>
                </a:cubicBezTo>
                <a:cubicBezTo>
                  <a:pt x="24700450" y="155441"/>
                  <a:pt x="25085347" y="854733"/>
                  <a:pt x="25353944" y="831085"/>
                </a:cubicBezTo>
                <a:cubicBezTo>
                  <a:pt x="25622540" y="807437"/>
                  <a:pt x="25683459" y="-6714"/>
                  <a:pt x="26018514" y="42"/>
                </a:cubicBezTo>
                <a:cubicBezTo>
                  <a:pt x="26353568" y="6799"/>
                  <a:pt x="26954450" y="844598"/>
                  <a:pt x="27364268" y="871624"/>
                </a:cubicBezTo>
                <a:cubicBezTo>
                  <a:pt x="27774087" y="898649"/>
                  <a:pt x="28109141" y="182466"/>
                  <a:pt x="28477424" y="162197"/>
                </a:cubicBezTo>
                <a:cubicBezTo>
                  <a:pt x="28845706" y="141928"/>
                  <a:pt x="29266601" y="766899"/>
                  <a:pt x="29573965" y="750008"/>
                </a:cubicBezTo>
                <a:cubicBezTo>
                  <a:pt x="29881328" y="733117"/>
                  <a:pt x="30050240" y="70985"/>
                  <a:pt x="30321606" y="60850"/>
                </a:cubicBezTo>
                <a:cubicBezTo>
                  <a:pt x="30592973" y="50716"/>
                  <a:pt x="30930796" y="682443"/>
                  <a:pt x="31202162" y="689200"/>
                </a:cubicBezTo>
                <a:cubicBezTo>
                  <a:pt x="31473528" y="695956"/>
                  <a:pt x="31683975" y="98011"/>
                  <a:pt x="31949804" y="101389"/>
                </a:cubicBezTo>
                <a:cubicBezTo>
                  <a:pt x="32215632" y="104767"/>
                  <a:pt x="32542378" y="695956"/>
                  <a:pt x="32797130" y="709469"/>
                </a:cubicBezTo>
                <a:cubicBezTo>
                  <a:pt x="33051882" y="722982"/>
                  <a:pt x="33176490" y="202736"/>
                  <a:pt x="33478316" y="182466"/>
                </a:cubicBezTo>
                <a:cubicBezTo>
                  <a:pt x="33780142" y="162197"/>
                  <a:pt x="34411484" y="-341158"/>
                  <a:pt x="34608086" y="587853"/>
                </a:cubicBezTo>
                <a:cubicBezTo>
                  <a:pt x="34743250" y="1226548"/>
                  <a:pt x="36163662" y="2949428"/>
                  <a:pt x="36043034" y="4294280"/>
                </a:cubicBezTo>
                <a:lnTo>
                  <a:pt x="35987622" y="4563894"/>
                </a:lnTo>
                <a:lnTo>
                  <a:pt x="15493219" y="4563894"/>
                </a:lnTo>
                <a:lnTo>
                  <a:pt x="15493219" y="4563893"/>
                </a:lnTo>
                <a:lnTo>
                  <a:pt x="0" y="4563893"/>
                </a:lnTo>
                <a:lnTo>
                  <a:pt x="29532" y="4494911"/>
                </a:lnTo>
                <a:cubicBezTo>
                  <a:pt x="645978" y="3234860"/>
                  <a:pt x="1970510" y="1816680"/>
                  <a:pt x="2168324" y="1216201"/>
                </a:cubicBezTo>
                <a:cubicBezTo>
                  <a:pt x="2519994" y="148683"/>
                  <a:pt x="2506146" y="287190"/>
                  <a:pt x="2849510" y="283812"/>
                </a:cubicBezTo>
                <a:cubicBezTo>
                  <a:pt x="3192870" y="280434"/>
                  <a:pt x="3871286" y="1175663"/>
                  <a:pt x="4228493" y="1195932"/>
                </a:cubicBezTo>
                <a:cubicBezTo>
                  <a:pt x="4585700" y="1216201"/>
                  <a:pt x="4613390" y="449345"/>
                  <a:pt x="4992748" y="405428"/>
                </a:cubicBezTo>
                <a:cubicBezTo>
                  <a:pt x="5372107" y="361511"/>
                  <a:pt x="6172361" y="952700"/>
                  <a:pt x="6504646" y="932431"/>
                </a:cubicBezTo>
                <a:cubicBezTo>
                  <a:pt x="6836931" y="912161"/>
                  <a:pt x="6720632" y="314216"/>
                  <a:pt x="6986460" y="283812"/>
                </a:cubicBezTo>
                <a:cubicBezTo>
                  <a:pt x="7252288" y="253408"/>
                  <a:pt x="7778406" y="773654"/>
                  <a:pt x="8099615" y="750007"/>
                </a:cubicBezTo>
                <a:cubicBezTo>
                  <a:pt x="8420824" y="726359"/>
                  <a:pt x="8620196" y="128414"/>
                  <a:pt x="8913714" y="141927"/>
                </a:cubicBezTo>
                <a:cubicBezTo>
                  <a:pt x="9207232" y="155440"/>
                  <a:pt x="9592129" y="854732"/>
                  <a:pt x="9860727" y="831084"/>
                </a:cubicBezTo>
                <a:cubicBezTo>
                  <a:pt x="10129322" y="807436"/>
                  <a:pt x="10190241" y="-6715"/>
                  <a:pt x="10525297" y="41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03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F07A1-9131-EF90-40B5-C7B1F5AAC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2A4489D4-7C4F-859E-8F93-3328A679C73E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 2">
            <a:extLst>
              <a:ext uri="{FF2B5EF4-FFF2-40B4-BE49-F238E27FC236}">
                <a16:creationId xmlns:a16="http://schemas.microsoft.com/office/drawing/2014/main" id="{60FB3FF6-4678-BDCD-F14F-C7376665E9AF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CDC67FC-B74D-C5C2-3610-6121FDE1B898}"/>
              </a:ext>
            </a:extLst>
          </p:cNvPr>
          <p:cNvSpPr/>
          <p:nvPr/>
        </p:nvSpPr>
        <p:spPr>
          <a:xfrm>
            <a:off x="391160" y="120015"/>
            <a:ext cx="660400" cy="612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B64027E-6CE1-CD34-FF2B-9F89FAC54422}"/>
              </a:ext>
            </a:extLst>
          </p:cNvPr>
          <p:cNvSpPr txBox="1"/>
          <p:nvPr/>
        </p:nvSpPr>
        <p:spPr>
          <a:xfrm>
            <a:off x="1302385" y="236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PXXXXXX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35E071-697C-40AD-B566-8B92A95D322F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9EE275-1550-D2A3-3EC8-8CDD550CC14E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27B7DD-E278-D542-B17E-A92195F89C82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DB6667-F50D-6ACE-6C8F-30DE3443A75A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27DA9E-EA03-A5BB-E534-CEA01146B153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8C44D8-2422-93CE-A95A-0C484A68B1BB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CFF7D69-8E51-34B9-6632-55A47CE4A04A}"/>
              </a:ext>
            </a:extLst>
          </p:cNvPr>
          <p:cNvSpPr/>
          <p:nvPr/>
        </p:nvSpPr>
        <p:spPr>
          <a:xfrm>
            <a:off x="-18156146" y="1106170"/>
            <a:ext cx="50591536" cy="5751830"/>
          </a:xfrm>
          <a:custGeom>
            <a:avLst/>
            <a:gdLst>
              <a:gd name="connsiteX0" fmla="*/ 11937920 w 50591536"/>
              <a:gd name="connsiteY0" fmla="*/ 1443 h 5009973"/>
              <a:gd name="connsiteX1" fmla="*/ 14741704 w 50591536"/>
              <a:gd name="connsiteY1" fmla="*/ 683946 h 5009973"/>
              <a:gd name="connsiteX2" fmla="*/ 14839350 w 50591536"/>
              <a:gd name="connsiteY2" fmla="*/ 765144 h 5009973"/>
              <a:gd name="connsiteX3" fmla="*/ 14944530 w 50591536"/>
              <a:gd name="connsiteY3" fmla="*/ 839811 h 5009973"/>
              <a:gd name="connsiteX4" fmla="*/ 16430207 w 50591536"/>
              <a:gd name="connsiteY4" fmla="*/ 1750957 h 5009973"/>
              <a:gd name="connsiteX5" fmla="*/ 17930761 w 50591536"/>
              <a:gd name="connsiteY5" fmla="*/ 508311 h 5009973"/>
              <a:gd name="connsiteX6" fmla="*/ 20697407 w 50591536"/>
              <a:gd name="connsiteY6" fmla="*/ 1282034 h 5009973"/>
              <a:gd name="connsiteX7" fmla="*/ 22877901 w 50591536"/>
              <a:gd name="connsiteY7" fmla="*/ 109726 h 5009973"/>
              <a:gd name="connsiteX8" fmla="*/ 26077176 w 50591536"/>
              <a:gd name="connsiteY8" fmla="*/ 789298 h 5009973"/>
              <a:gd name="connsiteX9" fmla="*/ 26216816 w 50591536"/>
              <a:gd name="connsiteY9" fmla="*/ 905418 h 5009973"/>
              <a:gd name="connsiteX10" fmla="*/ 26262234 w 50591536"/>
              <a:gd name="connsiteY10" fmla="*/ 934655 h 5009973"/>
              <a:gd name="connsiteX11" fmla="*/ 27883316 w 50591536"/>
              <a:gd name="connsiteY11" fmla="*/ 1941923 h 5009973"/>
              <a:gd name="connsiteX12" fmla="*/ 29383868 w 50591536"/>
              <a:gd name="connsiteY12" fmla="*/ 699277 h 5009973"/>
              <a:gd name="connsiteX13" fmla="*/ 32150514 w 50591536"/>
              <a:gd name="connsiteY13" fmla="*/ 1473000 h 5009973"/>
              <a:gd name="connsiteX14" fmla="*/ 34331009 w 50591536"/>
              <a:gd name="connsiteY14" fmla="*/ 300692 h 5009973"/>
              <a:gd name="connsiteX15" fmla="*/ 34726505 w 50591536"/>
              <a:gd name="connsiteY15" fmla="*/ 297761 h 5009973"/>
              <a:gd name="connsiteX16" fmla="*/ 37530289 w 50591536"/>
              <a:gd name="connsiteY16" fmla="*/ 980264 h 5009973"/>
              <a:gd name="connsiteX17" fmla="*/ 37627929 w 50591536"/>
              <a:gd name="connsiteY17" fmla="*/ 1061462 h 5009973"/>
              <a:gd name="connsiteX18" fmla="*/ 37733113 w 50591536"/>
              <a:gd name="connsiteY18" fmla="*/ 1136129 h 5009973"/>
              <a:gd name="connsiteX19" fmla="*/ 39218789 w 50591536"/>
              <a:gd name="connsiteY19" fmla="*/ 2047275 h 5009973"/>
              <a:gd name="connsiteX20" fmla="*/ 40719345 w 50591536"/>
              <a:gd name="connsiteY20" fmla="*/ 804629 h 5009973"/>
              <a:gd name="connsiteX21" fmla="*/ 43485989 w 50591536"/>
              <a:gd name="connsiteY21" fmla="*/ 1578352 h 5009973"/>
              <a:gd name="connsiteX22" fmla="*/ 45666481 w 50591536"/>
              <a:gd name="connsiteY22" fmla="*/ 406044 h 5009973"/>
              <a:gd name="connsiteX23" fmla="*/ 49159961 w 50591536"/>
              <a:gd name="connsiteY23" fmla="*/ 1367336 h 5009973"/>
              <a:gd name="connsiteX24" fmla="*/ 50386045 w 50591536"/>
              <a:gd name="connsiteY24" fmla="*/ 4817731 h 5009973"/>
              <a:gd name="connsiteX25" fmla="*/ 50206705 w 50591536"/>
              <a:gd name="connsiteY25" fmla="*/ 5009973 h 5009973"/>
              <a:gd name="connsiteX26" fmla="*/ 155461 w 50591536"/>
              <a:gd name="connsiteY26" fmla="*/ 5009973 h 5009973"/>
              <a:gd name="connsiteX27" fmla="*/ 107883 w 50591536"/>
              <a:gd name="connsiteY27" fmla="*/ 4932331 h 5009973"/>
              <a:gd name="connsiteX28" fmla="*/ 1624704 w 50591536"/>
              <a:gd name="connsiteY28" fmla="*/ 1059451 h 5009973"/>
              <a:gd name="connsiteX29" fmla="*/ 2984579 w 50591536"/>
              <a:gd name="connsiteY29" fmla="*/ 402959 h 5009973"/>
              <a:gd name="connsiteX30" fmla="*/ 5094734 w 50591536"/>
              <a:gd name="connsiteY30" fmla="*/ 1645605 h 5009973"/>
              <a:gd name="connsiteX31" fmla="*/ 6595288 w 50591536"/>
              <a:gd name="connsiteY31" fmla="*/ 402959 h 5009973"/>
              <a:gd name="connsiteX32" fmla="*/ 9361934 w 50591536"/>
              <a:gd name="connsiteY32" fmla="*/ 1176682 h 5009973"/>
              <a:gd name="connsiteX33" fmla="*/ 11542427 w 50591536"/>
              <a:gd name="connsiteY33" fmla="*/ 4374 h 5009973"/>
              <a:gd name="connsiteX34" fmla="*/ 11937920 w 50591536"/>
              <a:gd name="connsiteY34" fmla="*/ 1443 h 500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591536" h="5009973">
                <a:moveTo>
                  <a:pt x="11937920" y="1443"/>
                </a:moveTo>
                <a:cubicBezTo>
                  <a:pt x="12801901" y="17929"/>
                  <a:pt x="14051371" y="179487"/>
                  <a:pt x="14741704" y="683946"/>
                </a:cubicBezTo>
                <a:lnTo>
                  <a:pt x="14839350" y="765144"/>
                </a:lnTo>
                <a:lnTo>
                  <a:pt x="14944530" y="839811"/>
                </a:lnTo>
                <a:cubicBezTo>
                  <a:pt x="15447606" y="1209788"/>
                  <a:pt x="16016481" y="1750957"/>
                  <a:pt x="16430207" y="1750957"/>
                </a:cubicBezTo>
                <a:cubicBezTo>
                  <a:pt x="17031991" y="1750957"/>
                  <a:pt x="17219561" y="586465"/>
                  <a:pt x="17930761" y="508311"/>
                </a:cubicBezTo>
                <a:cubicBezTo>
                  <a:pt x="18641961" y="430157"/>
                  <a:pt x="19872885" y="1348465"/>
                  <a:pt x="20697407" y="1282034"/>
                </a:cubicBezTo>
                <a:cubicBezTo>
                  <a:pt x="21521929" y="1215603"/>
                  <a:pt x="21932237" y="144895"/>
                  <a:pt x="22877901" y="109726"/>
                </a:cubicBezTo>
                <a:cubicBezTo>
                  <a:pt x="23705353" y="78953"/>
                  <a:pt x="25271789" y="200762"/>
                  <a:pt x="26077176" y="789298"/>
                </a:cubicBezTo>
                <a:lnTo>
                  <a:pt x="26216816" y="905418"/>
                </a:lnTo>
                <a:lnTo>
                  <a:pt x="26262234" y="934655"/>
                </a:lnTo>
                <a:cubicBezTo>
                  <a:pt x="26796000" y="1297887"/>
                  <a:pt x="27431976" y="1941923"/>
                  <a:pt x="27883316" y="1941923"/>
                </a:cubicBezTo>
                <a:cubicBezTo>
                  <a:pt x="28485100" y="1941923"/>
                  <a:pt x="28672668" y="777431"/>
                  <a:pt x="29383868" y="699277"/>
                </a:cubicBezTo>
                <a:cubicBezTo>
                  <a:pt x="30095068" y="621123"/>
                  <a:pt x="31325992" y="1539431"/>
                  <a:pt x="32150514" y="1473000"/>
                </a:cubicBezTo>
                <a:cubicBezTo>
                  <a:pt x="32975037" y="1406569"/>
                  <a:pt x="33385345" y="335861"/>
                  <a:pt x="34331009" y="300692"/>
                </a:cubicBezTo>
                <a:cubicBezTo>
                  <a:pt x="34449217" y="296296"/>
                  <a:pt x="34582505" y="295014"/>
                  <a:pt x="34726505" y="297761"/>
                </a:cubicBezTo>
                <a:cubicBezTo>
                  <a:pt x="35590481" y="314247"/>
                  <a:pt x="36839953" y="475805"/>
                  <a:pt x="37530289" y="980264"/>
                </a:cubicBezTo>
                <a:lnTo>
                  <a:pt x="37627929" y="1061462"/>
                </a:lnTo>
                <a:lnTo>
                  <a:pt x="37733113" y="1136129"/>
                </a:lnTo>
                <a:cubicBezTo>
                  <a:pt x="38236185" y="1506106"/>
                  <a:pt x="38805065" y="2047275"/>
                  <a:pt x="39218789" y="2047275"/>
                </a:cubicBezTo>
                <a:cubicBezTo>
                  <a:pt x="39820573" y="2047275"/>
                  <a:pt x="40008145" y="882783"/>
                  <a:pt x="40719345" y="804629"/>
                </a:cubicBezTo>
                <a:cubicBezTo>
                  <a:pt x="41430545" y="726475"/>
                  <a:pt x="42661465" y="1644783"/>
                  <a:pt x="43485989" y="1578352"/>
                </a:cubicBezTo>
                <a:cubicBezTo>
                  <a:pt x="44310513" y="1511921"/>
                  <a:pt x="44720817" y="441213"/>
                  <a:pt x="45666481" y="406044"/>
                </a:cubicBezTo>
                <a:cubicBezTo>
                  <a:pt x="46612145" y="370875"/>
                  <a:pt x="48523009" y="534997"/>
                  <a:pt x="49159961" y="1367336"/>
                </a:cubicBezTo>
                <a:cubicBezTo>
                  <a:pt x="49677485" y="2043612"/>
                  <a:pt x="51123701" y="3782718"/>
                  <a:pt x="50386045" y="4817731"/>
                </a:cubicBezTo>
                <a:lnTo>
                  <a:pt x="50206705" y="5009973"/>
                </a:lnTo>
                <a:lnTo>
                  <a:pt x="155461" y="5009973"/>
                </a:lnTo>
                <a:lnTo>
                  <a:pt x="107883" y="4932331"/>
                </a:lnTo>
                <a:cubicBezTo>
                  <a:pt x="-453533" y="3826464"/>
                  <a:pt x="1345303" y="1751601"/>
                  <a:pt x="1624704" y="1059451"/>
                </a:cubicBezTo>
                <a:cubicBezTo>
                  <a:pt x="1968581" y="207574"/>
                  <a:pt x="2406242" y="305267"/>
                  <a:pt x="2984579" y="402959"/>
                </a:cubicBezTo>
                <a:cubicBezTo>
                  <a:pt x="3562919" y="500651"/>
                  <a:pt x="4492949" y="1645605"/>
                  <a:pt x="5094734" y="1645605"/>
                </a:cubicBezTo>
                <a:cubicBezTo>
                  <a:pt x="5696518" y="1645605"/>
                  <a:pt x="5884086" y="481113"/>
                  <a:pt x="6595288" y="402959"/>
                </a:cubicBezTo>
                <a:cubicBezTo>
                  <a:pt x="7306487" y="324805"/>
                  <a:pt x="8537410" y="1243113"/>
                  <a:pt x="9361934" y="1176682"/>
                </a:cubicBezTo>
                <a:cubicBezTo>
                  <a:pt x="10186456" y="1110251"/>
                  <a:pt x="10596764" y="39543"/>
                  <a:pt x="11542427" y="4374"/>
                </a:cubicBezTo>
                <a:cubicBezTo>
                  <a:pt x="11660634" y="-22"/>
                  <a:pt x="11793922" y="-1304"/>
                  <a:pt x="11937920" y="1443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DF4384E9-A9DA-D44D-6BB9-1D5774A54137}"/>
              </a:ext>
            </a:extLst>
          </p:cNvPr>
          <p:cNvSpPr/>
          <p:nvPr/>
        </p:nvSpPr>
        <p:spPr>
          <a:xfrm>
            <a:off x="-3614905" y="2294106"/>
            <a:ext cx="36050295" cy="4563894"/>
          </a:xfrm>
          <a:custGeom>
            <a:avLst/>
            <a:gdLst>
              <a:gd name="connsiteX0" fmla="*/ 10525297 w 36050295"/>
              <a:gd name="connsiteY0" fmla="*/ 41 h 4563894"/>
              <a:gd name="connsiteX1" fmla="*/ 11871051 w 36050295"/>
              <a:gd name="connsiteY1" fmla="*/ 871623 h 4563894"/>
              <a:gd name="connsiteX2" fmla="*/ 12984207 w 36050295"/>
              <a:gd name="connsiteY2" fmla="*/ 162196 h 4563894"/>
              <a:gd name="connsiteX3" fmla="*/ 14080748 w 36050295"/>
              <a:gd name="connsiteY3" fmla="*/ 750007 h 4563894"/>
              <a:gd name="connsiteX4" fmla="*/ 14828389 w 36050295"/>
              <a:gd name="connsiteY4" fmla="*/ 60849 h 4563894"/>
              <a:gd name="connsiteX5" fmla="*/ 15708945 w 36050295"/>
              <a:gd name="connsiteY5" fmla="*/ 689199 h 4563894"/>
              <a:gd name="connsiteX6" fmla="*/ 16456587 w 36050295"/>
              <a:gd name="connsiteY6" fmla="*/ 101388 h 4563894"/>
              <a:gd name="connsiteX7" fmla="*/ 17303912 w 36050295"/>
              <a:gd name="connsiteY7" fmla="*/ 709468 h 4563894"/>
              <a:gd name="connsiteX8" fmla="*/ 17985099 w 36050295"/>
              <a:gd name="connsiteY8" fmla="*/ 182465 h 4563894"/>
              <a:gd name="connsiteX9" fmla="*/ 19114868 w 36050295"/>
              <a:gd name="connsiteY9" fmla="*/ 587852 h 4563894"/>
              <a:gd name="connsiteX10" fmla="*/ 19220280 w 36050295"/>
              <a:gd name="connsiteY10" fmla="*/ 875328 h 4563894"/>
              <a:gd name="connsiteX11" fmla="*/ 19239806 w 36050295"/>
              <a:gd name="connsiteY11" fmla="*/ 914696 h 4563894"/>
              <a:gd name="connsiteX12" fmla="*/ 19312752 w 36050295"/>
              <a:gd name="connsiteY12" fmla="*/ 974720 h 4563894"/>
              <a:gd name="connsiteX13" fmla="*/ 19721710 w 36050295"/>
              <a:gd name="connsiteY13" fmla="*/ 1195933 h 4563894"/>
              <a:gd name="connsiteX14" fmla="*/ 20485966 w 36050295"/>
              <a:gd name="connsiteY14" fmla="*/ 405429 h 4563894"/>
              <a:gd name="connsiteX15" fmla="*/ 21997863 w 36050295"/>
              <a:gd name="connsiteY15" fmla="*/ 932432 h 4563894"/>
              <a:gd name="connsiteX16" fmla="*/ 22479677 w 36050295"/>
              <a:gd name="connsiteY16" fmla="*/ 283813 h 4563894"/>
              <a:gd name="connsiteX17" fmla="*/ 23592833 w 36050295"/>
              <a:gd name="connsiteY17" fmla="*/ 750008 h 4563894"/>
              <a:gd name="connsiteX18" fmla="*/ 24406931 w 36050295"/>
              <a:gd name="connsiteY18" fmla="*/ 141928 h 4563894"/>
              <a:gd name="connsiteX19" fmla="*/ 25353944 w 36050295"/>
              <a:gd name="connsiteY19" fmla="*/ 831085 h 4563894"/>
              <a:gd name="connsiteX20" fmla="*/ 26018514 w 36050295"/>
              <a:gd name="connsiteY20" fmla="*/ 42 h 4563894"/>
              <a:gd name="connsiteX21" fmla="*/ 27364268 w 36050295"/>
              <a:gd name="connsiteY21" fmla="*/ 871624 h 4563894"/>
              <a:gd name="connsiteX22" fmla="*/ 28477424 w 36050295"/>
              <a:gd name="connsiteY22" fmla="*/ 162197 h 4563894"/>
              <a:gd name="connsiteX23" fmla="*/ 29573965 w 36050295"/>
              <a:gd name="connsiteY23" fmla="*/ 750008 h 4563894"/>
              <a:gd name="connsiteX24" fmla="*/ 30321606 w 36050295"/>
              <a:gd name="connsiteY24" fmla="*/ 60850 h 4563894"/>
              <a:gd name="connsiteX25" fmla="*/ 31202162 w 36050295"/>
              <a:gd name="connsiteY25" fmla="*/ 689200 h 4563894"/>
              <a:gd name="connsiteX26" fmla="*/ 31949804 w 36050295"/>
              <a:gd name="connsiteY26" fmla="*/ 101389 h 4563894"/>
              <a:gd name="connsiteX27" fmla="*/ 32797130 w 36050295"/>
              <a:gd name="connsiteY27" fmla="*/ 709469 h 4563894"/>
              <a:gd name="connsiteX28" fmla="*/ 33478316 w 36050295"/>
              <a:gd name="connsiteY28" fmla="*/ 182466 h 4563894"/>
              <a:gd name="connsiteX29" fmla="*/ 34608086 w 36050295"/>
              <a:gd name="connsiteY29" fmla="*/ 587853 h 4563894"/>
              <a:gd name="connsiteX30" fmla="*/ 36043034 w 36050295"/>
              <a:gd name="connsiteY30" fmla="*/ 4294280 h 4563894"/>
              <a:gd name="connsiteX31" fmla="*/ 35987622 w 36050295"/>
              <a:gd name="connsiteY31" fmla="*/ 4563894 h 4563894"/>
              <a:gd name="connsiteX32" fmla="*/ 15493219 w 36050295"/>
              <a:gd name="connsiteY32" fmla="*/ 4563894 h 4563894"/>
              <a:gd name="connsiteX33" fmla="*/ 15493219 w 36050295"/>
              <a:gd name="connsiteY33" fmla="*/ 4563893 h 4563894"/>
              <a:gd name="connsiteX34" fmla="*/ 0 w 36050295"/>
              <a:gd name="connsiteY34" fmla="*/ 4563893 h 4563894"/>
              <a:gd name="connsiteX35" fmla="*/ 29532 w 36050295"/>
              <a:gd name="connsiteY35" fmla="*/ 4494911 h 4563894"/>
              <a:gd name="connsiteX36" fmla="*/ 2168324 w 36050295"/>
              <a:gd name="connsiteY36" fmla="*/ 1216201 h 4563894"/>
              <a:gd name="connsiteX37" fmla="*/ 2849510 w 36050295"/>
              <a:gd name="connsiteY37" fmla="*/ 283812 h 4563894"/>
              <a:gd name="connsiteX38" fmla="*/ 4228493 w 36050295"/>
              <a:gd name="connsiteY38" fmla="*/ 1195932 h 4563894"/>
              <a:gd name="connsiteX39" fmla="*/ 4992748 w 36050295"/>
              <a:gd name="connsiteY39" fmla="*/ 405428 h 4563894"/>
              <a:gd name="connsiteX40" fmla="*/ 6504646 w 36050295"/>
              <a:gd name="connsiteY40" fmla="*/ 932431 h 4563894"/>
              <a:gd name="connsiteX41" fmla="*/ 6986460 w 36050295"/>
              <a:gd name="connsiteY41" fmla="*/ 283812 h 4563894"/>
              <a:gd name="connsiteX42" fmla="*/ 8099615 w 36050295"/>
              <a:gd name="connsiteY42" fmla="*/ 750007 h 4563894"/>
              <a:gd name="connsiteX43" fmla="*/ 8913714 w 36050295"/>
              <a:gd name="connsiteY43" fmla="*/ 141927 h 4563894"/>
              <a:gd name="connsiteX44" fmla="*/ 9860727 w 36050295"/>
              <a:gd name="connsiteY44" fmla="*/ 831084 h 4563894"/>
              <a:gd name="connsiteX45" fmla="*/ 10525297 w 36050295"/>
              <a:gd name="connsiteY45" fmla="*/ 41 h 456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6050295" h="4563894">
                <a:moveTo>
                  <a:pt x="10525297" y="41"/>
                </a:moveTo>
                <a:cubicBezTo>
                  <a:pt x="10860350" y="6798"/>
                  <a:pt x="11461233" y="844597"/>
                  <a:pt x="11871051" y="871623"/>
                </a:cubicBezTo>
                <a:cubicBezTo>
                  <a:pt x="12280870" y="898648"/>
                  <a:pt x="12615924" y="182465"/>
                  <a:pt x="12984207" y="162196"/>
                </a:cubicBezTo>
                <a:cubicBezTo>
                  <a:pt x="13352489" y="141927"/>
                  <a:pt x="13773384" y="766898"/>
                  <a:pt x="14080748" y="750007"/>
                </a:cubicBezTo>
                <a:cubicBezTo>
                  <a:pt x="14388111" y="733116"/>
                  <a:pt x="14557023" y="70984"/>
                  <a:pt x="14828389" y="60849"/>
                </a:cubicBezTo>
                <a:cubicBezTo>
                  <a:pt x="15099756" y="50715"/>
                  <a:pt x="15437579" y="682442"/>
                  <a:pt x="15708945" y="689199"/>
                </a:cubicBezTo>
                <a:cubicBezTo>
                  <a:pt x="15980311" y="695955"/>
                  <a:pt x="16190758" y="98010"/>
                  <a:pt x="16456587" y="101388"/>
                </a:cubicBezTo>
                <a:cubicBezTo>
                  <a:pt x="16722415" y="104766"/>
                  <a:pt x="17049161" y="695955"/>
                  <a:pt x="17303912" y="709468"/>
                </a:cubicBezTo>
                <a:cubicBezTo>
                  <a:pt x="17558665" y="722981"/>
                  <a:pt x="17683273" y="202735"/>
                  <a:pt x="17985099" y="182465"/>
                </a:cubicBezTo>
                <a:cubicBezTo>
                  <a:pt x="18286924" y="162196"/>
                  <a:pt x="18918266" y="-341159"/>
                  <a:pt x="19114868" y="587852"/>
                </a:cubicBezTo>
                <a:cubicBezTo>
                  <a:pt x="19131763" y="667689"/>
                  <a:pt x="19168741" y="764466"/>
                  <a:pt x="19220280" y="875328"/>
                </a:cubicBezTo>
                <a:lnTo>
                  <a:pt x="19239806" y="914696"/>
                </a:lnTo>
                <a:lnTo>
                  <a:pt x="19312752" y="974720"/>
                </a:lnTo>
                <a:cubicBezTo>
                  <a:pt x="19467088" y="1097820"/>
                  <a:pt x="19610083" y="1189599"/>
                  <a:pt x="19721710" y="1195933"/>
                </a:cubicBezTo>
                <a:cubicBezTo>
                  <a:pt x="20078917" y="1216202"/>
                  <a:pt x="20106607" y="449346"/>
                  <a:pt x="20485966" y="405429"/>
                </a:cubicBezTo>
                <a:cubicBezTo>
                  <a:pt x="20865325" y="361512"/>
                  <a:pt x="21665578" y="952701"/>
                  <a:pt x="21997863" y="932432"/>
                </a:cubicBezTo>
                <a:cubicBezTo>
                  <a:pt x="22330148" y="912162"/>
                  <a:pt x="22213849" y="314217"/>
                  <a:pt x="22479677" y="283813"/>
                </a:cubicBezTo>
                <a:cubicBezTo>
                  <a:pt x="22745505" y="253409"/>
                  <a:pt x="23271623" y="773655"/>
                  <a:pt x="23592833" y="750008"/>
                </a:cubicBezTo>
                <a:cubicBezTo>
                  <a:pt x="23914041" y="726360"/>
                  <a:pt x="24113413" y="128415"/>
                  <a:pt x="24406931" y="141928"/>
                </a:cubicBezTo>
                <a:cubicBezTo>
                  <a:pt x="24700450" y="155441"/>
                  <a:pt x="25085347" y="854733"/>
                  <a:pt x="25353944" y="831085"/>
                </a:cubicBezTo>
                <a:cubicBezTo>
                  <a:pt x="25622540" y="807437"/>
                  <a:pt x="25683459" y="-6714"/>
                  <a:pt x="26018514" y="42"/>
                </a:cubicBezTo>
                <a:cubicBezTo>
                  <a:pt x="26353568" y="6799"/>
                  <a:pt x="26954450" y="844598"/>
                  <a:pt x="27364268" y="871624"/>
                </a:cubicBezTo>
                <a:cubicBezTo>
                  <a:pt x="27774087" y="898649"/>
                  <a:pt x="28109141" y="182466"/>
                  <a:pt x="28477424" y="162197"/>
                </a:cubicBezTo>
                <a:cubicBezTo>
                  <a:pt x="28845706" y="141928"/>
                  <a:pt x="29266601" y="766899"/>
                  <a:pt x="29573965" y="750008"/>
                </a:cubicBezTo>
                <a:cubicBezTo>
                  <a:pt x="29881328" y="733117"/>
                  <a:pt x="30050240" y="70985"/>
                  <a:pt x="30321606" y="60850"/>
                </a:cubicBezTo>
                <a:cubicBezTo>
                  <a:pt x="30592973" y="50716"/>
                  <a:pt x="30930796" y="682443"/>
                  <a:pt x="31202162" y="689200"/>
                </a:cubicBezTo>
                <a:cubicBezTo>
                  <a:pt x="31473528" y="695956"/>
                  <a:pt x="31683975" y="98011"/>
                  <a:pt x="31949804" y="101389"/>
                </a:cubicBezTo>
                <a:cubicBezTo>
                  <a:pt x="32215632" y="104767"/>
                  <a:pt x="32542378" y="695956"/>
                  <a:pt x="32797130" y="709469"/>
                </a:cubicBezTo>
                <a:cubicBezTo>
                  <a:pt x="33051882" y="722982"/>
                  <a:pt x="33176490" y="202736"/>
                  <a:pt x="33478316" y="182466"/>
                </a:cubicBezTo>
                <a:cubicBezTo>
                  <a:pt x="33780142" y="162197"/>
                  <a:pt x="34411484" y="-341158"/>
                  <a:pt x="34608086" y="587853"/>
                </a:cubicBezTo>
                <a:cubicBezTo>
                  <a:pt x="34743250" y="1226548"/>
                  <a:pt x="36163662" y="2949428"/>
                  <a:pt x="36043034" y="4294280"/>
                </a:cubicBezTo>
                <a:lnTo>
                  <a:pt x="35987622" y="4563894"/>
                </a:lnTo>
                <a:lnTo>
                  <a:pt x="15493219" y="4563894"/>
                </a:lnTo>
                <a:lnTo>
                  <a:pt x="15493219" y="4563893"/>
                </a:lnTo>
                <a:lnTo>
                  <a:pt x="0" y="4563893"/>
                </a:lnTo>
                <a:lnTo>
                  <a:pt x="29532" y="4494911"/>
                </a:lnTo>
                <a:cubicBezTo>
                  <a:pt x="645978" y="3234860"/>
                  <a:pt x="1970510" y="1816680"/>
                  <a:pt x="2168324" y="1216201"/>
                </a:cubicBezTo>
                <a:cubicBezTo>
                  <a:pt x="2519994" y="148683"/>
                  <a:pt x="2506146" y="287190"/>
                  <a:pt x="2849510" y="283812"/>
                </a:cubicBezTo>
                <a:cubicBezTo>
                  <a:pt x="3192870" y="280434"/>
                  <a:pt x="3871286" y="1175663"/>
                  <a:pt x="4228493" y="1195932"/>
                </a:cubicBezTo>
                <a:cubicBezTo>
                  <a:pt x="4585700" y="1216201"/>
                  <a:pt x="4613390" y="449345"/>
                  <a:pt x="4992748" y="405428"/>
                </a:cubicBezTo>
                <a:cubicBezTo>
                  <a:pt x="5372107" y="361511"/>
                  <a:pt x="6172361" y="952700"/>
                  <a:pt x="6504646" y="932431"/>
                </a:cubicBezTo>
                <a:cubicBezTo>
                  <a:pt x="6836931" y="912161"/>
                  <a:pt x="6720632" y="314216"/>
                  <a:pt x="6986460" y="283812"/>
                </a:cubicBezTo>
                <a:cubicBezTo>
                  <a:pt x="7252288" y="253408"/>
                  <a:pt x="7778406" y="773654"/>
                  <a:pt x="8099615" y="750007"/>
                </a:cubicBezTo>
                <a:cubicBezTo>
                  <a:pt x="8420824" y="726359"/>
                  <a:pt x="8620196" y="128414"/>
                  <a:pt x="8913714" y="141927"/>
                </a:cubicBezTo>
                <a:cubicBezTo>
                  <a:pt x="9207232" y="155440"/>
                  <a:pt x="9592129" y="854732"/>
                  <a:pt x="9860727" y="831084"/>
                </a:cubicBezTo>
                <a:cubicBezTo>
                  <a:pt x="10129322" y="807436"/>
                  <a:pt x="10190241" y="-6715"/>
                  <a:pt x="10525297" y="41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B30819-BA16-7B6B-DFED-30E6C5C2FAE9}"/>
              </a:ext>
            </a:extLst>
          </p:cNvPr>
          <p:cNvSpPr txBox="1"/>
          <p:nvPr/>
        </p:nvSpPr>
        <p:spPr>
          <a:xfrm>
            <a:off x="150470" y="989330"/>
            <a:ext cx="480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这里用的平滑 本身是想做海浪汹涌的效果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82BCC2-4F79-71FA-C5A7-DA85B72D2A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1" t="28497" r="23833" b="31059"/>
          <a:stretch>
            <a:fillRect/>
          </a:stretch>
        </p:blipFill>
        <p:spPr>
          <a:xfrm rot="15868780">
            <a:off x="13696891" y="3372757"/>
            <a:ext cx="3190767" cy="240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6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DB5F1-1F80-0B57-1EC6-778DA890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C:/Users/11763/Desktop/图1.png图1">
            <a:extLst>
              <a:ext uri="{FF2B5EF4-FFF2-40B4-BE49-F238E27FC236}">
                <a16:creationId xmlns:a16="http://schemas.microsoft.com/office/drawing/2014/main" id="{397E74EE-0DED-12A4-1F4F-001A7321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55" b="5555"/>
          <a:stretch>
            <a:fillRect/>
          </a:stretch>
        </p:blipFill>
        <p:spPr>
          <a:xfrm>
            <a:off x="0" y="765175"/>
            <a:ext cx="12191365" cy="60934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679E25-2E9D-900B-D62A-C1748710C826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78C4E1-8BDD-C475-9262-DBC209428A0C}"/>
              </a:ext>
            </a:extLst>
          </p:cNvPr>
          <p:cNvSpPr txBox="1"/>
          <p:nvPr/>
        </p:nvSpPr>
        <p:spPr>
          <a:xfrm>
            <a:off x="57531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9917BA-4A26-0232-5650-54CE397B71B4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C429FC-86AE-1328-701F-46388050B10B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AE9005-B3A5-4DF0-35A6-7AAFA205817F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7D31BE-8EA3-A523-EF3C-EB25503AC97C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8FA3E0-11AF-4923-4D37-A7AF50A7C893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pic>
        <p:nvPicPr>
          <p:cNvPr id="37" name="图片 36" descr="图2">
            <a:extLst>
              <a:ext uri="{FF2B5EF4-FFF2-40B4-BE49-F238E27FC236}">
                <a16:creationId xmlns:a16="http://schemas.microsoft.com/office/drawing/2014/main" id="{7445566A-B7F1-10EC-44CD-0444270A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208" t="15933" r="14516" b="13997"/>
          <a:stretch>
            <a:fillRect/>
          </a:stretch>
        </p:blipFill>
        <p:spPr>
          <a:xfrm>
            <a:off x="8204835" y="1186815"/>
            <a:ext cx="3325495" cy="48031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61726C-C883-B52A-4635-B08BDE77D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2" t="16281" r="19563" b="21112"/>
          <a:stretch>
            <a:fillRect/>
          </a:stretch>
        </p:blipFill>
        <p:spPr>
          <a:xfrm>
            <a:off x="5510739" y="930275"/>
            <a:ext cx="3624162" cy="42918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30FF7C-21EF-00C7-3A32-28A722823E6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 t="33326" r="51125" b="8427"/>
          <a:stretch>
            <a:fillRect/>
          </a:stretch>
        </p:blipFill>
        <p:spPr>
          <a:xfrm>
            <a:off x="1317625" y="2279015"/>
            <a:ext cx="5090160" cy="39928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40E702A-44D1-60F6-C996-98DF8B3410D7}"/>
              </a:ext>
            </a:extLst>
          </p:cNvPr>
          <p:cNvSpPr txBox="1"/>
          <p:nvPr/>
        </p:nvSpPr>
        <p:spPr>
          <a:xfrm>
            <a:off x="222661" y="1212174"/>
            <a:ext cx="67399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111847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The invention of plastic has brought us great convenience.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1DF4C7-7176-9AF8-AA4C-D589ACFCF147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18" name="图片 17" descr="Enteroplastivore Logo设计方案1">
            <a:extLst>
              <a:ext uri="{FF2B5EF4-FFF2-40B4-BE49-F238E27FC236}">
                <a16:creationId xmlns:a16="http://schemas.microsoft.com/office/drawing/2014/main" id="{222D5ABA-E5AD-38D6-62C4-14486A1D1AA5}"/>
              </a:ext>
            </a:extLst>
          </p:cNvPr>
          <p:cNvPicPr>
            <a:picLocks/>
          </p:cNvPicPr>
          <p:nvPr/>
        </p:nvPicPr>
        <p:blipFill>
          <a:blip r:embed="rId6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972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8C46A9-EF78-D82F-10AB-A3DA97F37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86A4C2-95F6-B262-DFAB-F1DD6E30C8A0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BCE6AB8D-F083-E2ED-8A65-7BF70ABBFD3F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02B5BC-BCB2-5FA4-8398-53DFF1E53EC7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8AC64B-37F3-0F21-787F-8CE7ECB2D699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66BB8C-837C-5C59-B675-E82CB583BCA5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DFB627-F1DB-740E-7889-FC2394D4CD09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6A2A58-9584-035A-0C4E-DCC7282AED08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6541CE-C94E-7147-9583-600F99AFFA8A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6108AB-11CF-05A0-723E-A3656BDC9952}"/>
              </a:ext>
            </a:extLst>
          </p:cNvPr>
          <p:cNvSpPr txBox="1"/>
          <p:nvPr/>
        </p:nvSpPr>
        <p:spPr>
          <a:xfrm>
            <a:off x="1294923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Fortunately, we modified the chassis bacteria and named it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8F52AC-B07F-2A1F-337D-D0D3E7F612C2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EnteroPlastivore</a:t>
            </a:r>
          </a:p>
        </p:txBody>
      </p:sp>
      <p:pic>
        <p:nvPicPr>
          <p:cNvPr id="5" name="图片 4" descr="Enteroplastivore Logo设计方案1">
            <a:extLst>
              <a:ext uri="{FF2B5EF4-FFF2-40B4-BE49-F238E27FC236}">
                <a16:creationId xmlns:a16="http://schemas.microsoft.com/office/drawing/2014/main" id="{800D66C0-DB80-1A3A-4276-AB97103E5BA9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BFF3724-8E1E-D3A6-1D6E-AE656C04304A}"/>
              </a:ext>
            </a:extLst>
          </p:cNvPr>
          <p:cNvSpPr/>
          <p:nvPr/>
        </p:nvSpPr>
        <p:spPr>
          <a:xfrm>
            <a:off x="810260" y="2317710"/>
            <a:ext cx="4880779" cy="4194850"/>
          </a:xfrm>
          <a:custGeom>
            <a:avLst/>
            <a:gdLst>
              <a:gd name="connsiteX0" fmla="*/ 289093 w 2574713"/>
              <a:gd name="connsiteY0" fmla="*/ 342772 h 2106592"/>
              <a:gd name="connsiteX1" fmla="*/ 1712779 w 2574713"/>
              <a:gd name="connsiteY1" fmla="*/ 53405 h 2106592"/>
              <a:gd name="connsiteX2" fmla="*/ 2569306 w 2574713"/>
              <a:gd name="connsiteY2" fmla="*/ 1129851 h 2106592"/>
              <a:gd name="connsiteX3" fmla="*/ 1978997 w 2574713"/>
              <a:gd name="connsiteY3" fmla="*/ 2021102 h 2106592"/>
              <a:gd name="connsiteX4" fmla="*/ 150197 w 2574713"/>
              <a:gd name="connsiteY4" fmla="*/ 1882205 h 2106592"/>
              <a:gd name="connsiteX5" fmla="*/ 289093 w 2574713"/>
              <a:gd name="connsiteY5" fmla="*/ 342772 h 21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4713" h="2106592">
                <a:moveTo>
                  <a:pt x="289093" y="342772"/>
                </a:moveTo>
                <a:cubicBezTo>
                  <a:pt x="549523" y="37972"/>
                  <a:pt x="1332744" y="-77775"/>
                  <a:pt x="1712779" y="53405"/>
                </a:cubicBezTo>
                <a:cubicBezTo>
                  <a:pt x="2092814" y="184585"/>
                  <a:pt x="2524936" y="801902"/>
                  <a:pt x="2569306" y="1129851"/>
                </a:cubicBezTo>
                <a:cubicBezTo>
                  <a:pt x="2613676" y="1457800"/>
                  <a:pt x="2382182" y="1895710"/>
                  <a:pt x="1978997" y="2021102"/>
                </a:cubicBezTo>
                <a:cubicBezTo>
                  <a:pt x="1575812" y="2146494"/>
                  <a:pt x="435706" y="2159998"/>
                  <a:pt x="150197" y="1882205"/>
                </a:cubicBezTo>
                <a:cubicBezTo>
                  <a:pt x="-135312" y="1604412"/>
                  <a:pt x="28663" y="647572"/>
                  <a:pt x="289093" y="3427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2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46910-9AFA-7F1F-6033-F02790C2A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>
            <a:extLst>
              <a:ext uri="{FF2B5EF4-FFF2-40B4-BE49-F238E27FC236}">
                <a16:creationId xmlns:a16="http://schemas.microsoft.com/office/drawing/2014/main" id="{F0D0E628-E928-3727-29E3-3D906451E876}"/>
              </a:ext>
            </a:extLst>
          </p:cNvPr>
          <p:cNvSpPr/>
          <p:nvPr/>
        </p:nvSpPr>
        <p:spPr>
          <a:xfrm rot="420000">
            <a:off x="2369820" y="1416685"/>
            <a:ext cx="3388995" cy="47986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366A7D-76EB-4CE6-FC63-483E78F77E44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79A1B06-3D04-9FDE-BFC9-B01F933EF49C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2B5FC7-16B8-79E8-1E7D-A1869A509DD5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5346A8-399B-E245-CF37-CD2084E768F9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993B9E-D117-CD0F-E29F-B8BD72FFD7EC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485775-A62F-F9B4-BAB3-C32879C46824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B58F6D-A083-3463-99B3-752973996E81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8B9B21-DB76-0C67-AC6E-1FEB8A8C0A84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EF7FC700-13E5-2CB3-1E16-D498DC4668BD}"/>
              </a:ext>
            </a:extLst>
          </p:cNvPr>
          <p:cNvSpPr/>
          <p:nvPr/>
        </p:nvSpPr>
        <p:spPr>
          <a:xfrm>
            <a:off x="1529715" y="1416685"/>
            <a:ext cx="3388995" cy="47986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0D07C55-82A4-62B2-3ED3-C6BEC663937D}"/>
              </a:ext>
            </a:extLst>
          </p:cNvPr>
          <p:cNvSpPr/>
          <p:nvPr/>
        </p:nvSpPr>
        <p:spPr>
          <a:xfrm rot="21120000">
            <a:off x="874395" y="1479550"/>
            <a:ext cx="3388995" cy="47986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8BC67C-38B4-1EC3-89A6-8D62AFB0CB7F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EnteroPlastivore</a:t>
            </a:r>
          </a:p>
        </p:txBody>
      </p:sp>
      <p:pic>
        <p:nvPicPr>
          <p:cNvPr id="16" name="图片 15" descr="Enteroplastivore Logo设计方案1">
            <a:extLst>
              <a:ext uri="{FF2B5EF4-FFF2-40B4-BE49-F238E27FC236}">
                <a16:creationId xmlns:a16="http://schemas.microsoft.com/office/drawing/2014/main" id="{D80E149D-CBA0-5B57-AA04-6D45A0E66A21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9929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66A978-4D7F-54FC-3F99-DE4A07625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>
            <a:extLst>
              <a:ext uri="{FF2B5EF4-FFF2-40B4-BE49-F238E27FC236}">
                <a16:creationId xmlns:a16="http://schemas.microsoft.com/office/drawing/2014/main" id="{31C07948-8DE6-4C20-4EAD-608E16E3A085}"/>
              </a:ext>
            </a:extLst>
          </p:cNvPr>
          <p:cNvSpPr/>
          <p:nvPr/>
        </p:nvSpPr>
        <p:spPr>
          <a:xfrm>
            <a:off x="2198370" y="1467485"/>
            <a:ext cx="3388995" cy="47986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6E5676-D31B-139E-674D-D7E25B61CB53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FCBE1911-B600-3801-B443-8F05383616A9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36512C-1625-EBA5-F613-CD9920F6D93F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41F7A5-1D9B-2ABE-1A92-CFC4289975A9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2E1522-6B3D-4619-D844-5359ED7B9C13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9C1946-5C2F-D126-3072-555AC54DBBE9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A289E2-EFD8-0641-8CA2-E60C77536C2C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026C92-E2DF-5312-0DDA-ABD8E562AC6B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1A45F05D-B884-4A30-EA0F-6CA240B4C6AD}"/>
              </a:ext>
            </a:extLst>
          </p:cNvPr>
          <p:cNvSpPr/>
          <p:nvPr/>
        </p:nvSpPr>
        <p:spPr>
          <a:xfrm>
            <a:off x="1529715" y="1467485"/>
            <a:ext cx="3388995" cy="47986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40C9C0B-FD32-6713-8ABC-79577A524D96}"/>
              </a:ext>
            </a:extLst>
          </p:cNvPr>
          <p:cNvSpPr/>
          <p:nvPr/>
        </p:nvSpPr>
        <p:spPr>
          <a:xfrm>
            <a:off x="874395" y="1479550"/>
            <a:ext cx="3388995" cy="47986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08E367-E3C9-B8AF-3A74-C5D18F062A62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EnteroPlastivore</a:t>
            </a:r>
          </a:p>
        </p:txBody>
      </p:sp>
      <p:pic>
        <p:nvPicPr>
          <p:cNvPr id="16" name="图片 15" descr="Enteroplastivore Logo设计方案1">
            <a:extLst>
              <a:ext uri="{FF2B5EF4-FFF2-40B4-BE49-F238E27FC236}">
                <a16:creationId xmlns:a16="http://schemas.microsoft.com/office/drawing/2014/main" id="{FA9BF8D4-039A-B4D0-2A0D-2CCFEC87E3E0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0445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8A206A-61F5-7F2D-E408-782D78CF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>
            <a:extLst>
              <a:ext uri="{FF2B5EF4-FFF2-40B4-BE49-F238E27FC236}">
                <a16:creationId xmlns:a16="http://schemas.microsoft.com/office/drawing/2014/main" id="{109ECE89-508C-B5C3-101A-C630DA4C53EC}"/>
              </a:ext>
            </a:extLst>
          </p:cNvPr>
          <p:cNvSpPr/>
          <p:nvPr/>
        </p:nvSpPr>
        <p:spPr>
          <a:xfrm>
            <a:off x="8123555" y="1479550"/>
            <a:ext cx="3388995" cy="47986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357793-EB6B-FB12-9C40-D9A0864902C1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C7462ACF-00B8-8805-CD26-2A2D2B6C89CB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554091-DA0B-884B-F18B-78463C8559DF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699C06-3638-793A-9562-18C05B25BF68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406225-F7D5-291F-1911-FE89F5090709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1A6953-53DB-75BB-4019-BD9F698B59C3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144407-C3E1-27FA-1C60-8AA21C08CE15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979720-7921-AE70-510D-BD34C8BD54C0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4232B86-9BFF-AC4F-2500-5361758481D2}"/>
              </a:ext>
            </a:extLst>
          </p:cNvPr>
          <p:cNvSpPr/>
          <p:nvPr/>
        </p:nvSpPr>
        <p:spPr>
          <a:xfrm>
            <a:off x="4428490" y="1479550"/>
            <a:ext cx="3388995" cy="47986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B39B931B-9222-559D-9E38-7AF21D648E1C}"/>
              </a:ext>
            </a:extLst>
          </p:cNvPr>
          <p:cNvSpPr/>
          <p:nvPr/>
        </p:nvSpPr>
        <p:spPr>
          <a:xfrm>
            <a:off x="694690" y="1479550"/>
            <a:ext cx="3388995" cy="47986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BECFF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DCEA95-45F7-ABFE-169E-49734F437E22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EnteroPlastivore</a:t>
            </a:r>
          </a:p>
        </p:txBody>
      </p:sp>
      <p:pic>
        <p:nvPicPr>
          <p:cNvPr id="16" name="图片 15" descr="Enteroplastivore Logo设计方案1">
            <a:extLst>
              <a:ext uri="{FF2B5EF4-FFF2-40B4-BE49-F238E27FC236}">
                <a16:creationId xmlns:a16="http://schemas.microsoft.com/office/drawing/2014/main" id="{50B234EA-B02E-5D79-FB08-EC07A14325EB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1289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41BF0-9D09-FE85-99E6-320448B5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F0C32B-F672-DA0F-C1F2-99F8DA9DD9AE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32B7DC-EAB4-8427-AF9A-1E4512D879D2}"/>
              </a:ext>
            </a:extLst>
          </p:cNvPr>
          <p:cNvSpPr txBox="1"/>
          <p:nvPr/>
        </p:nvSpPr>
        <p:spPr>
          <a:xfrm>
            <a:off x="57531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D7EC39-D024-CCC1-4211-3CECD23147FD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F057F-A120-C3FE-A88E-CB948E02AD90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6234DC-B084-CDDB-DC7F-8977C065EE7A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17E26A-6002-0CFD-5B4D-59C3409EE890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607D14-9054-7DF9-4565-B3533A9E8F71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pic>
        <p:nvPicPr>
          <p:cNvPr id="37" name="图片 36" descr="图2">
            <a:extLst>
              <a:ext uri="{FF2B5EF4-FFF2-40B4-BE49-F238E27FC236}">
                <a16:creationId xmlns:a16="http://schemas.microsoft.com/office/drawing/2014/main" id="{DE445D6C-4C42-18BC-0109-280B1AA5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08" t="15933" r="14516" b="13997"/>
          <a:stretch>
            <a:fillRect/>
          </a:stretch>
        </p:blipFill>
        <p:spPr>
          <a:xfrm>
            <a:off x="8193722" y="1351154"/>
            <a:ext cx="3325495" cy="48031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82089C-F1D7-279A-1ADA-B273FA0C9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2" t="16281" r="19563" b="21112"/>
          <a:stretch>
            <a:fillRect/>
          </a:stretch>
        </p:blipFill>
        <p:spPr>
          <a:xfrm>
            <a:off x="4827021" y="1698086"/>
            <a:ext cx="3624162" cy="42918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429D31-7B8D-174F-7493-596F3A42034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5" t="33326" r="51125" b="8427"/>
          <a:stretch>
            <a:fillRect/>
          </a:stretch>
        </p:blipFill>
        <p:spPr>
          <a:xfrm>
            <a:off x="60390" y="1905779"/>
            <a:ext cx="5090160" cy="39928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CB8397-1478-82C3-D328-02C24B56A215}"/>
              </a:ext>
            </a:extLst>
          </p:cNvPr>
          <p:cNvSpPr txBox="1"/>
          <p:nvPr/>
        </p:nvSpPr>
        <p:spPr>
          <a:xfrm>
            <a:off x="6981825" y="5989955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这个打算做一下漂浮的效果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F140A0-C10E-CABE-1CD4-BBD09DF18CBC}"/>
              </a:ext>
            </a:extLst>
          </p:cNvPr>
          <p:cNvSpPr txBox="1"/>
          <p:nvPr/>
        </p:nvSpPr>
        <p:spPr>
          <a:xfrm>
            <a:off x="222661" y="1212174"/>
            <a:ext cx="6739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Nowadays, it is everywhere.</a:t>
            </a:r>
            <a:endParaRPr lang="zh-CN" altLang="en-US" sz="3200">
              <a:solidFill>
                <a:schemeClr val="bg1"/>
              </a:solidFill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6A5D01-AE39-6FCC-D56D-2B88E81E5BAC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18" name="图片 17" descr="Enteroplastivore Logo设计方案1">
            <a:extLst>
              <a:ext uri="{FF2B5EF4-FFF2-40B4-BE49-F238E27FC236}">
                <a16:creationId xmlns:a16="http://schemas.microsoft.com/office/drawing/2014/main" id="{7D1E9A24-F406-E007-EF92-BF4C36ECFA89}"/>
              </a:ext>
            </a:extLst>
          </p:cNvPr>
          <p:cNvPicPr>
            <a:picLocks/>
          </p:cNvPicPr>
          <p:nvPr/>
        </p:nvPicPr>
        <p:blipFill>
          <a:blip r:embed="rId5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9592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293C5BF1-A6DE-40CD-25FE-82C3F20F926A}"/>
              </a:ext>
            </a:extLst>
          </p:cNvPr>
          <p:cNvSpPr/>
          <p:nvPr/>
        </p:nvSpPr>
        <p:spPr>
          <a:xfrm>
            <a:off x="577850" y="2633345"/>
            <a:ext cx="3360420" cy="3349625"/>
          </a:xfrm>
          <a:prstGeom prst="ellipse">
            <a:avLst/>
          </a:prstGeom>
          <a:gradFill>
            <a:gsLst>
              <a:gs pos="34000">
                <a:srgbClr val="73B6E1"/>
              </a:gs>
              <a:gs pos="100000">
                <a:srgbClr val="E4E6F5"/>
              </a:gs>
              <a:gs pos="70000">
                <a:srgbClr val="BFDBF3"/>
              </a:gs>
              <a:gs pos="0">
                <a:srgbClr val="3467A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31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987165" y="921385"/>
            <a:ext cx="8112760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sym typeface="+mn-ea"/>
              </a:rPr>
              <a:t>However, over the past few decades, plastic has been constantly breaking down into </a:t>
            </a:r>
            <a:r>
              <a:rPr lang="en-US" altLang="zh-CN" sz="3600" b="1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“microplastics”</a:t>
            </a:r>
            <a:r>
              <a:rPr lang="en-US" altLang="zh-CN" sz="3600" b="1">
                <a:solidFill>
                  <a:schemeClr val="bg1"/>
                </a:solidFill>
                <a:sym typeface="+mn-ea"/>
              </a:rPr>
              <a:t>,  which are ingested by living organisms.</a:t>
            </a:r>
          </a:p>
        </p:txBody>
      </p:sp>
      <p:pic>
        <p:nvPicPr>
          <p:cNvPr id="2" name="图片 1" descr="图2"/>
          <p:cNvPicPr>
            <a:picLocks noChangeAspect="1"/>
          </p:cNvPicPr>
          <p:nvPr/>
        </p:nvPicPr>
        <p:blipFill>
          <a:blip r:embed="rId2"/>
          <a:srcRect l="62282" t="17659" r="14516" b="20777"/>
          <a:stretch>
            <a:fillRect/>
          </a:stretch>
        </p:blipFill>
        <p:spPr>
          <a:xfrm rot="21240000">
            <a:off x="733612" y="906928"/>
            <a:ext cx="3614420" cy="5391150"/>
          </a:xfrm>
          <a:prstGeom prst="rect">
            <a:avLst/>
          </a:prstGeom>
          <a:effectLst/>
        </p:spPr>
      </p:pic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BDB8DCB9-DBAA-11CC-0E54-A475CA45E9C0}"/>
              </a:ext>
            </a:extLst>
          </p:cNvPr>
          <p:cNvSpPr/>
          <p:nvPr/>
        </p:nvSpPr>
        <p:spPr>
          <a:xfrm>
            <a:off x="208344" y="4560425"/>
            <a:ext cx="4720464" cy="1851949"/>
          </a:xfrm>
          <a:custGeom>
            <a:avLst/>
            <a:gdLst>
              <a:gd name="connsiteX0" fmla="*/ 0 w 4720464"/>
              <a:gd name="connsiteY0" fmla="*/ 0 h 1851949"/>
              <a:gd name="connsiteX1" fmla="*/ 392359 w 4720464"/>
              <a:gd name="connsiteY1" fmla="*/ 0 h 1851949"/>
              <a:gd name="connsiteX2" fmla="*/ 403642 w 4720464"/>
              <a:gd name="connsiteY2" fmla="*/ 73692 h 1851949"/>
              <a:gd name="connsiteX3" fmla="*/ 2049716 w 4720464"/>
              <a:gd name="connsiteY3" fmla="*/ 1410971 h 1851949"/>
              <a:gd name="connsiteX4" fmla="*/ 3695790 w 4720464"/>
              <a:gd name="connsiteY4" fmla="*/ 73692 h 1851949"/>
              <a:gd name="connsiteX5" fmla="*/ 3707073 w 4720464"/>
              <a:gd name="connsiteY5" fmla="*/ 0 h 1851949"/>
              <a:gd name="connsiteX6" fmla="*/ 4720464 w 4720464"/>
              <a:gd name="connsiteY6" fmla="*/ 0 h 1851949"/>
              <a:gd name="connsiteX7" fmla="*/ 4720464 w 4720464"/>
              <a:gd name="connsiteY7" fmla="*/ 1851949 h 1851949"/>
              <a:gd name="connsiteX8" fmla="*/ 0 w 4720464"/>
              <a:gd name="connsiteY8" fmla="*/ 1851949 h 18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0464" h="1851949">
                <a:moveTo>
                  <a:pt x="0" y="0"/>
                </a:moveTo>
                <a:lnTo>
                  <a:pt x="392359" y="0"/>
                </a:lnTo>
                <a:lnTo>
                  <a:pt x="403642" y="73692"/>
                </a:lnTo>
                <a:cubicBezTo>
                  <a:pt x="560315" y="836876"/>
                  <a:pt x="1237756" y="1410971"/>
                  <a:pt x="2049716" y="1410971"/>
                </a:cubicBezTo>
                <a:cubicBezTo>
                  <a:pt x="2861676" y="1410971"/>
                  <a:pt x="3539117" y="836876"/>
                  <a:pt x="3695790" y="73692"/>
                </a:cubicBezTo>
                <a:lnTo>
                  <a:pt x="3707073" y="0"/>
                </a:lnTo>
                <a:lnTo>
                  <a:pt x="4720464" y="0"/>
                </a:lnTo>
                <a:lnTo>
                  <a:pt x="4720464" y="1851949"/>
                </a:lnTo>
                <a:lnTo>
                  <a:pt x="0" y="1851949"/>
                </a:lnTo>
                <a:close/>
              </a:path>
            </a:pathLst>
          </a:custGeom>
          <a:solidFill>
            <a:srgbClr val="111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111847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8425" y="5719296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这个打算做成漂浮的效果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F691B4-4BE8-2317-07D1-552994D2FE92}"/>
              </a:ext>
            </a:extLst>
          </p:cNvPr>
          <p:cNvSpPr txBox="1"/>
          <p:nvPr/>
        </p:nvSpPr>
        <p:spPr>
          <a:xfrm>
            <a:off x="926947" y="6321738"/>
            <a:ext cx="534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然后打算做个交互 点击后 会变成塑料碎片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35429D1-12E1-7A9A-C890-12D9C0CE032F}"/>
              </a:ext>
            </a:extLst>
          </p:cNvPr>
          <p:cNvSpPr txBox="1"/>
          <p:nvPr/>
        </p:nvSpPr>
        <p:spPr>
          <a:xfrm rot="20779210">
            <a:off x="293886" y="5037940"/>
            <a:ext cx="11139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Click me!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D0A4F14-3318-CB47-31EE-67110E70E076}"/>
              </a:ext>
            </a:extLst>
          </p:cNvPr>
          <p:cNvSpPr/>
          <p:nvPr/>
        </p:nvSpPr>
        <p:spPr>
          <a:xfrm>
            <a:off x="7096253" y="3796696"/>
            <a:ext cx="3282939" cy="2817464"/>
          </a:xfrm>
          <a:custGeom>
            <a:avLst/>
            <a:gdLst>
              <a:gd name="connsiteX0" fmla="*/ 101571 w 1952934"/>
              <a:gd name="connsiteY0" fmla="*/ 272150 h 1466833"/>
              <a:gd name="connsiteX1" fmla="*/ 796052 w 1952934"/>
              <a:gd name="connsiteY1" fmla="*/ 5932 h 1466833"/>
              <a:gd name="connsiteX2" fmla="*/ 1733602 w 1952934"/>
              <a:gd name="connsiteY2" fmla="*/ 167978 h 1466833"/>
              <a:gd name="connsiteX3" fmla="*/ 1918797 w 1952934"/>
              <a:gd name="connsiteY3" fmla="*/ 1012930 h 1466833"/>
              <a:gd name="connsiteX4" fmla="*/ 1212741 w 1952934"/>
              <a:gd name="connsiteY4" fmla="*/ 1464342 h 1466833"/>
              <a:gd name="connsiteX5" fmla="*/ 124721 w 1952934"/>
              <a:gd name="connsiteY5" fmla="*/ 1151826 h 1466833"/>
              <a:gd name="connsiteX6" fmla="*/ 101571 w 1952934"/>
              <a:gd name="connsiteY6" fmla="*/ 272150 h 14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934" h="1466833">
                <a:moveTo>
                  <a:pt x="101571" y="272150"/>
                </a:moveTo>
                <a:cubicBezTo>
                  <a:pt x="213459" y="81168"/>
                  <a:pt x="524047" y="23294"/>
                  <a:pt x="796052" y="5932"/>
                </a:cubicBezTo>
                <a:cubicBezTo>
                  <a:pt x="1068057" y="-11430"/>
                  <a:pt x="1546478" y="145"/>
                  <a:pt x="1733602" y="167978"/>
                </a:cubicBezTo>
                <a:cubicBezTo>
                  <a:pt x="1920726" y="335811"/>
                  <a:pt x="2005607" y="796869"/>
                  <a:pt x="1918797" y="1012930"/>
                </a:cubicBezTo>
                <a:cubicBezTo>
                  <a:pt x="1831987" y="1228991"/>
                  <a:pt x="1511754" y="1441193"/>
                  <a:pt x="1212741" y="1464342"/>
                </a:cubicBezTo>
                <a:cubicBezTo>
                  <a:pt x="913728" y="1487491"/>
                  <a:pt x="313774" y="1346666"/>
                  <a:pt x="124721" y="1151826"/>
                </a:cubicBezTo>
                <a:cubicBezTo>
                  <a:pt x="-64332" y="956986"/>
                  <a:pt x="-10317" y="463132"/>
                  <a:pt x="101571" y="272150"/>
                </a:cubicBezTo>
                <a:close/>
              </a:path>
            </a:pathLst>
          </a:custGeom>
          <a:solidFill>
            <a:srgbClr val="A6C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2EA1C86-F042-E0E7-2D82-0A5B350F4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t="20884" r="22028" b="21351"/>
          <a:stretch>
            <a:fillRect/>
          </a:stretch>
        </p:blipFill>
        <p:spPr>
          <a:xfrm rot="4356872">
            <a:off x="6969238" y="3583377"/>
            <a:ext cx="3117841" cy="3395259"/>
          </a:xfrm>
          <a:prstGeom prst="rect">
            <a:avLst/>
          </a:prstGeom>
        </p:spPr>
      </p:pic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4E2D3661-D1E9-5288-9A7D-608523C28FBD}"/>
              </a:ext>
            </a:extLst>
          </p:cNvPr>
          <p:cNvSpPr/>
          <p:nvPr/>
        </p:nvSpPr>
        <p:spPr>
          <a:xfrm rot="21024906">
            <a:off x="10009985" y="2669960"/>
            <a:ext cx="1821589" cy="1393855"/>
          </a:xfrm>
          <a:custGeom>
            <a:avLst/>
            <a:gdLst>
              <a:gd name="connsiteX0" fmla="*/ 915632 w 1759863"/>
              <a:gd name="connsiteY0" fmla="*/ 2984 h 1421690"/>
              <a:gd name="connsiteX1" fmla="*/ 279024 w 1759863"/>
              <a:gd name="connsiteY1" fmla="*/ 165029 h 1421690"/>
              <a:gd name="connsiteX2" fmla="*/ 24381 w 1759863"/>
              <a:gd name="connsiteY2" fmla="*/ 1172027 h 1421690"/>
              <a:gd name="connsiteX3" fmla="*/ 846184 w 1759863"/>
              <a:gd name="connsiteY3" fmla="*/ 1415095 h 1421690"/>
              <a:gd name="connsiteX4" fmla="*/ 1725860 w 1759863"/>
              <a:gd name="connsiteY4" fmla="*/ 998407 h 1421690"/>
              <a:gd name="connsiteX5" fmla="*/ 1517515 w 1759863"/>
              <a:gd name="connsiteY5" fmla="*/ 141880 h 1421690"/>
              <a:gd name="connsiteX6" fmla="*/ 915632 w 1759863"/>
              <a:gd name="connsiteY6" fmla="*/ 2984 h 142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9863" h="1421690">
                <a:moveTo>
                  <a:pt x="915632" y="2984"/>
                </a:moveTo>
                <a:cubicBezTo>
                  <a:pt x="709217" y="6842"/>
                  <a:pt x="427566" y="-29812"/>
                  <a:pt x="279024" y="165029"/>
                </a:cubicBezTo>
                <a:cubicBezTo>
                  <a:pt x="130482" y="359870"/>
                  <a:pt x="-70146" y="963683"/>
                  <a:pt x="24381" y="1172027"/>
                </a:cubicBezTo>
                <a:cubicBezTo>
                  <a:pt x="118908" y="1380371"/>
                  <a:pt x="562604" y="1444032"/>
                  <a:pt x="846184" y="1415095"/>
                </a:cubicBezTo>
                <a:cubicBezTo>
                  <a:pt x="1129764" y="1386158"/>
                  <a:pt x="1613972" y="1210609"/>
                  <a:pt x="1725860" y="998407"/>
                </a:cubicBezTo>
                <a:cubicBezTo>
                  <a:pt x="1837748" y="786205"/>
                  <a:pt x="1648695" y="305855"/>
                  <a:pt x="1517515" y="141880"/>
                </a:cubicBezTo>
                <a:cubicBezTo>
                  <a:pt x="1386335" y="-22095"/>
                  <a:pt x="1122047" y="-874"/>
                  <a:pt x="915632" y="298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21717AB-6ECB-BEEB-5E09-7481A60CE781}"/>
              </a:ext>
            </a:extLst>
          </p:cNvPr>
          <p:cNvSpPr/>
          <p:nvPr/>
        </p:nvSpPr>
        <p:spPr>
          <a:xfrm>
            <a:off x="4953227" y="3348616"/>
            <a:ext cx="1990572" cy="1687010"/>
          </a:xfrm>
          <a:custGeom>
            <a:avLst/>
            <a:gdLst>
              <a:gd name="connsiteX0" fmla="*/ 289093 w 2574713"/>
              <a:gd name="connsiteY0" fmla="*/ 342772 h 2106592"/>
              <a:gd name="connsiteX1" fmla="*/ 1712779 w 2574713"/>
              <a:gd name="connsiteY1" fmla="*/ 53405 h 2106592"/>
              <a:gd name="connsiteX2" fmla="*/ 2569306 w 2574713"/>
              <a:gd name="connsiteY2" fmla="*/ 1129851 h 2106592"/>
              <a:gd name="connsiteX3" fmla="*/ 1978997 w 2574713"/>
              <a:gd name="connsiteY3" fmla="*/ 2021102 h 2106592"/>
              <a:gd name="connsiteX4" fmla="*/ 150197 w 2574713"/>
              <a:gd name="connsiteY4" fmla="*/ 1882205 h 2106592"/>
              <a:gd name="connsiteX5" fmla="*/ 289093 w 2574713"/>
              <a:gd name="connsiteY5" fmla="*/ 342772 h 21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4713" h="2106592">
                <a:moveTo>
                  <a:pt x="289093" y="342772"/>
                </a:moveTo>
                <a:cubicBezTo>
                  <a:pt x="549523" y="37972"/>
                  <a:pt x="1332744" y="-77775"/>
                  <a:pt x="1712779" y="53405"/>
                </a:cubicBezTo>
                <a:cubicBezTo>
                  <a:pt x="2092814" y="184585"/>
                  <a:pt x="2524936" y="801902"/>
                  <a:pt x="2569306" y="1129851"/>
                </a:cubicBezTo>
                <a:cubicBezTo>
                  <a:pt x="2613676" y="1457800"/>
                  <a:pt x="2382182" y="1895710"/>
                  <a:pt x="1978997" y="2021102"/>
                </a:cubicBezTo>
                <a:cubicBezTo>
                  <a:pt x="1575812" y="2146494"/>
                  <a:pt x="435706" y="2159998"/>
                  <a:pt x="150197" y="1882205"/>
                </a:cubicBezTo>
                <a:cubicBezTo>
                  <a:pt x="-135312" y="1604412"/>
                  <a:pt x="28663" y="647572"/>
                  <a:pt x="289093" y="342772"/>
                </a:cubicBezTo>
                <a:close/>
              </a:path>
            </a:pathLst>
          </a:custGeom>
          <a:solidFill>
            <a:srgbClr val="B6C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56A778A-162B-0051-98A1-B01AEBCA1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13389"/>
          <a:stretch>
            <a:fillRect/>
          </a:stretch>
        </p:blipFill>
        <p:spPr>
          <a:xfrm>
            <a:off x="4762875" y="3215903"/>
            <a:ext cx="2519799" cy="179715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2A3CB03-3556-B351-1C26-BFB120CA2C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t="22730"/>
          <a:stretch>
            <a:fillRect/>
          </a:stretch>
        </p:blipFill>
        <p:spPr>
          <a:xfrm rot="1542484">
            <a:off x="8170817" y="3626939"/>
            <a:ext cx="2547697" cy="159205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AEAF19B-5EF0-DAA3-0BAD-997D2684B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5" t="36928" r="24042" b="40440"/>
          <a:stretch>
            <a:fillRect/>
          </a:stretch>
        </p:blipFill>
        <p:spPr>
          <a:xfrm rot="17416976">
            <a:off x="10136006" y="2557082"/>
            <a:ext cx="2134713" cy="145794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9D880429-2590-FFA4-E39B-AC6B5C701339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39" name="图片 38" descr="Enteroplastivore Logo设计方案1">
            <a:extLst>
              <a:ext uri="{FF2B5EF4-FFF2-40B4-BE49-F238E27FC236}">
                <a16:creationId xmlns:a16="http://schemas.microsoft.com/office/drawing/2014/main" id="{C9C40E7E-0A68-E74A-29E4-F032C171AE8E}"/>
              </a:ext>
            </a:extLst>
          </p:cNvPr>
          <p:cNvPicPr>
            <a:picLocks/>
          </p:cNvPicPr>
          <p:nvPr/>
        </p:nvPicPr>
        <p:blipFill>
          <a:blip r:embed="rId7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5934C764-1967-3E65-821A-ED9641EE0E34}"/>
              </a:ext>
            </a:extLst>
          </p:cNvPr>
          <p:cNvSpPr/>
          <p:nvPr/>
        </p:nvSpPr>
        <p:spPr>
          <a:xfrm>
            <a:off x="6112515" y="1354454"/>
            <a:ext cx="3282939" cy="2817464"/>
          </a:xfrm>
          <a:custGeom>
            <a:avLst/>
            <a:gdLst>
              <a:gd name="connsiteX0" fmla="*/ 101571 w 1952934"/>
              <a:gd name="connsiteY0" fmla="*/ 272150 h 1466833"/>
              <a:gd name="connsiteX1" fmla="*/ 796052 w 1952934"/>
              <a:gd name="connsiteY1" fmla="*/ 5932 h 1466833"/>
              <a:gd name="connsiteX2" fmla="*/ 1733602 w 1952934"/>
              <a:gd name="connsiteY2" fmla="*/ 167978 h 1466833"/>
              <a:gd name="connsiteX3" fmla="*/ 1918797 w 1952934"/>
              <a:gd name="connsiteY3" fmla="*/ 1012930 h 1466833"/>
              <a:gd name="connsiteX4" fmla="*/ 1212741 w 1952934"/>
              <a:gd name="connsiteY4" fmla="*/ 1464342 h 1466833"/>
              <a:gd name="connsiteX5" fmla="*/ 124721 w 1952934"/>
              <a:gd name="connsiteY5" fmla="*/ 1151826 h 1466833"/>
              <a:gd name="connsiteX6" fmla="*/ 101571 w 1952934"/>
              <a:gd name="connsiteY6" fmla="*/ 272150 h 146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2934" h="1466833">
                <a:moveTo>
                  <a:pt x="101571" y="272150"/>
                </a:moveTo>
                <a:cubicBezTo>
                  <a:pt x="213459" y="81168"/>
                  <a:pt x="524047" y="23294"/>
                  <a:pt x="796052" y="5932"/>
                </a:cubicBezTo>
                <a:cubicBezTo>
                  <a:pt x="1068057" y="-11430"/>
                  <a:pt x="1546478" y="145"/>
                  <a:pt x="1733602" y="167978"/>
                </a:cubicBezTo>
                <a:cubicBezTo>
                  <a:pt x="1920726" y="335811"/>
                  <a:pt x="2005607" y="796869"/>
                  <a:pt x="1918797" y="1012930"/>
                </a:cubicBezTo>
                <a:cubicBezTo>
                  <a:pt x="1831987" y="1228991"/>
                  <a:pt x="1511754" y="1441193"/>
                  <a:pt x="1212741" y="1464342"/>
                </a:cubicBezTo>
                <a:cubicBezTo>
                  <a:pt x="913728" y="1487491"/>
                  <a:pt x="313774" y="1346666"/>
                  <a:pt x="124721" y="1151826"/>
                </a:cubicBezTo>
                <a:cubicBezTo>
                  <a:pt x="-64332" y="956986"/>
                  <a:pt x="-10317" y="463132"/>
                  <a:pt x="101571" y="272150"/>
                </a:cubicBezTo>
                <a:close/>
              </a:path>
            </a:pathLst>
          </a:custGeom>
          <a:solidFill>
            <a:srgbClr val="A6C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7A44BE1-DDD2-6A9F-29F6-DBFFAD540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t="20884" r="22028" b="21351"/>
          <a:stretch>
            <a:fillRect/>
          </a:stretch>
        </p:blipFill>
        <p:spPr>
          <a:xfrm rot="4356872">
            <a:off x="6019064" y="1139334"/>
            <a:ext cx="3117841" cy="3395259"/>
          </a:xfrm>
          <a:prstGeom prst="rect">
            <a:avLst/>
          </a:prstGeom>
        </p:spPr>
      </p:pic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3C74EDE-39B3-A4AA-5235-BDE025246D3D}"/>
              </a:ext>
            </a:extLst>
          </p:cNvPr>
          <p:cNvSpPr/>
          <p:nvPr/>
        </p:nvSpPr>
        <p:spPr>
          <a:xfrm rot="21024906">
            <a:off x="9663706" y="1242935"/>
            <a:ext cx="1821589" cy="1393855"/>
          </a:xfrm>
          <a:custGeom>
            <a:avLst/>
            <a:gdLst>
              <a:gd name="connsiteX0" fmla="*/ 915632 w 1759863"/>
              <a:gd name="connsiteY0" fmla="*/ 2984 h 1421690"/>
              <a:gd name="connsiteX1" fmla="*/ 279024 w 1759863"/>
              <a:gd name="connsiteY1" fmla="*/ 165029 h 1421690"/>
              <a:gd name="connsiteX2" fmla="*/ 24381 w 1759863"/>
              <a:gd name="connsiteY2" fmla="*/ 1172027 h 1421690"/>
              <a:gd name="connsiteX3" fmla="*/ 846184 w 1759863"/>
              <a:gd name="connsiteY3" fmla="*/ 1415095 h 1421690"/>
              <a:gd name="connsiteX4" fmla="*/ 1725860 w 1759863"/>
              <a:gd name="connsiteY4" fmla="*/ 998407 h 1421690"/>
              <a:gd name="connsiteX5" fmla="*/ 1517515 w 1759863"/>
              <a:gd name="connsiteY5" fmla="*/ 141880 h 1421690"/>
              <a:gd name="connsiteX6" fmla="*/ 915632 w 1759863"/>
              <a:gd name="connsiteY6" fmla="*/ 2984 h 142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9863" h="1421690">
                <a:moveTo>
                  <a:pt x="915632" y="2984"/>
                </a:moveTo>
                <a:cubicBezTo>
                  <a:pt x="709217" y="6842"/>
                  <a:pt x="427566" y="-29812"/>
                  <a:pt x="279024" y="165029"/>
                </a:cubicBezTo>
                <a:cubicBezTo>
                  <a:pt x="130482" y="359870"/>
                  <a:pt x="-70146" y="963683"/>
                  <a:pt x="24381" y="1172027"/>
                </a:cubicBezTo>
                <a:cubicBezTo>
                  <a:pt x="118908" y="1380371"/>
                  <a:pt x="562604" y="1444032"/>
                  <a:pt x="846184" y="1415095"/>
                </a:cubicBezTo>
                <a:cubicBezTo>
                  <a:pt x="1129764" y="1386158"/>
                  <a:pt x="1613972" y="1210609"/>
                  <a:pt x="1725860" y="998407"/>
                </a:cubicBezTo>
                <a:cubicBezTo>
                  <a:pt x="1837748" y="786205"/>
                  <a:pt x="1648695" y="305855"/>
                  <a:pt x="1517515" y="141880"/>
                </a:cubicBezTo>
                <a:cubicBezTo>
                  <a:pt x="1386335" y="-22095"/>
                  <a:pt x="1122047" y="-874"/>
                  <a:pt x="915632" y="298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31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4" name="椭圆 13"/>
          <p:cNvSpPr/>
          <p:nvPr/>
        </p:nvSpPr>
        <p:spPr>
          <a:xfrm>
            <a:off x="577850" y="2633345"/>
            <a:ext cx="3360420" cy="3349625"/>
          </a:xfrm>
          <a:prstGeom prst="ellipse">
            <a:avLst/>
          </a:prstGeom>
          <a:gradFill>
            <a:gsLst>
              <a:gs pos="34000">
                <a:srgbClr val="73B6E1"/>
              </a:gs>
              <a:gs pos="100000">
                <a:srgbClr val="E4E6F5"/>
              </a:gs>
              <a:gs pos="70000">
                <a:srgbClr val="BFDBF3"/>
              </a:gs>
              <a:gs pos="0">
                <a:srgbClr val="3467A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AF4B2B-2458-007C-F754-15526555D246}"/>
              </a:ext>
            </a:extLst>
          </p:cNvPr>
          <p:cNvSpPr txBox="1"/>
          <p:nvPr/>
        </p:nvSpPr>
        <p:spPr>
          <a:xfrm>
            <a:off x="4242414" y="4096986"/>
            <a:ext cx="6527186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sym typeface="+mn-ea"/>
              </a:rPr>
              <a:t>There are</a:t>
            </a:r>
            <a:r>
              <a:rPr lang="en-US" altLang="zh-CN" sz="6600" b="1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 </a:t>
            </a:r>
            <a:r>
              <a:rPr lang="en-US" altLang="zh-CN" sz="7200" b="1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325</a:t>
            </a:r>
            <a:r>
              <a:rPr lang="en-US" altLang="zh-CN" sz="6600" b="1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 </a:t>
            </a:r>
          </a:p>
          <a:p>
            <a:r>
              <a:rPr lang="en-US" altLang="zh-CN" sz="3600" b="1">
                <a:solidFill>
                  <a:schemeClr val="bg1"/>
                </a:solidFill>
                <a:sym typeface="+mn-ea"/>
              </a:rPr>
              <a:t>microplastic particles in every liter of bottled water we drink.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4DB596-D428-F9AF-4F46-D4A6A6E48863}"/>
              </a:ext>
            </a:extLst>
          </p:cNvPr>
          <p:cNvSpPr txBox="1"/>
          <p:nvPr/>
        </p:nvSpPr>
        <p:spPr>
          <a:xfrm>
            <a:off x="423211" y="6049901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这里打算做一个从</a:t>
            </a:r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zh-CN" altLang="en-US">
                <a:solidFill>
                  <a:schemeClr val="bg1"/>
                </a:solidFill>
              </a:rPr>
              <a:t>开始累加的效果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后面的数字也是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95FC6D05-C45A-8E85-6C35-50D0619E8FFF}"/>
              </a:ext>
            </a:extLst>
          </p:cNvPr>
          <p:cNvSpPr/>
          <p:nvPr/>
        </p:nvSpPr>
        <p:spPr>
          <a:xfrm>
            <a:off x="3983963" y="1259394"/>
            <a:ext cx="1990572" cy="1687010"/>
          </a:xfrm>
          <a:custGeom>
            <a:avLst/>
            <a:gdLst>
              <a:gd name="connsiteX0" fmla="*/ 289093 w 2574713"/>
              <a:gd name="connsiteY0" fmla="*/ 342772 h 2106592"/>
              <a:gd name="connsiteX1" fmla="*/ 1712779 w 2574713"/>
              <a:gd name="connsiteY1" fmla="*/ 53405 h 2106592"/>
              <a:gd name="connsiteX2" fmla="*/ 2569306 w 2574713"/>
              <a:gd name="connsiteY2" fmla="*/ 1129851 h 2106592"/>
              <a:gd name="connsiteX3" fmla="*/ 1978997 w 2574713"/>
              <a:gd name="connsiteY3" fmla="*/ 2021102 h 2106592"/>
              <a:gd name="connsiteX4" fmla="*/ 150197 w 2574713"/>
              <a:gd name="connsiteY4" fmla="*/ 1882205 h 2106592"/>
              <a:gd name="connsiteX5" fmla="*/ 289093 w 2574713"/>
              <a:gd name="connsiteY5" fmla="*/ 342772 h 21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4713" h="2106592">
                <a:moveTo>
                  <a:pt x="289093" y="342772"/>
                </a:moveTo>
                <a:cubicBezTo>
                  <a:pt x="549523" y="37972"/>
                  <a:pt x="1332744" y="-77775"/>
                  <a:pt x="1712779" y="53405"/>
                </a:cubicBezTo>
                <a:cubicBezTo>
                  <a:pt x="2092814" y="184585"/>
                  <a:pt x="2524936" y="801902"/>
                  <a:pt x="2569306" y="1129851"/>
                </a:cubicBezTo>
                <a:cubicBezTo>
                  <a:pt x="2613676" y="1457800"/>
                  <a:pt x="2382182" y="1895710"/>
                  <a:pt x="1978997" y="2021102"/>
                </a:cubicBezTo>
                <a:cubicBezTo>
                  <a:pt x="1575812" y="2146494"/>
                  <a:pt x="435706" y="2159998"/>
                  <a:pt x="150197" y="1882205"/>
                </a:cubicBezTo>
                <a:cubicBezTo>
                  <a:pt x="-135312" y="1604412"/>
                  <a:pt x="28663" y="647572"/>
                  <a:pt x="289093" y="342772"/>
                </a:cubicBezTo>
                <a:close/>
              </a:path>
            </a:pathLst>
          </a:custGeom>
          <a:solidFill>
            <a:srgbClr val="B6C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DC0883C-186E-5366-5AF2-617CA93D1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13389"/>
          <a:stretch>
            <a:fillRect/>
          </a:stretch>
        </p:blipFill>
        <p:spPr>
          <a:xfrm>
            <a:off x="3631594" y="1023012"/>
            <a:ext cx="2519799" cy="179715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FFF1BF4-227C-AF8B-8ACB-CDCECD3ACA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t="22730"/>
          <a:stretch>
            <a:fillRect/>
          </a:stretch>
        </p:blipFill>
        <p:spPr>
          <a:xfrm rot="1542484">
            <a:off x="7722638" y="1519008"/>
            <a:ext cx="2547697" cy="159205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0ACEE6E-D9B0-9BBE-8736-7C591D732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5" t="36928" r="24042" b="40440"/>
          <a:stretch>
            <a:fillRect/>
          </a:stretch>
        </p:blipFill>
        <p:spPr>
          <a:xfrm rot="17416976">
            <a:off x="9789727" y="1130057"/>
            <a:ext cx="2134713" cy="145794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2795B9A-6AAE-F74B-8471-AC719F2FC0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 b="13389"/>
          <a:stretch>
            <a:fillRect/>
          </a:stretch>
        </p:blipFill>
        <p:spPr>
          <a:xfrm rot="1657170">
            <a:off x="782189" y="2795967"/>
            <a:ext cx="1730575" cy="123427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4FA96FC0-95B0-4B1E-037C-003CE5FB5A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t="20884" r="22028" b="21351"/>
          <a:stretch>
            <a:fillRect/>
          </a:stretch>
        </p:blipFill>
        <p:spPr>
          <a:xfrm rot="20024735" flipV="1">
            <a:off x="1912165" y="2538149"/>
            <a:ext cx="1086093" cy="118273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7436BE29-F3B7-CD10-A7BF-4F57EEA9C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5" t="36928" r="24042" b="40440"/>
          <a:stretch>
            <a:fillRect/>
          </a:stretch>
        </p:blipFill>
        <p:spPr>
          <a:xfrm rot="4499577">
            <a:off x="2852994" y="3934873"/>
            <a:ext cx="1451396" cy="99126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34010DC-10F2-B448-3232-F61909604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t="22730"/>
          <a:stretch>
            <a:fillRect/>
          </a:stretch>
        </p:blipFill>
        <p:spPr>
          <a:xfrm rot="4396627" flipV="1">
            <a:off x="1583075" y="3666560"/>
            <a:ext cx="2198224" cy="1527886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F7C58F95-A127-690B-2BA2-0476E31C68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t="20884" r="22028" b="21351"/>
          <a:stretch>
            <a:fillRect/>
          </a:stretch>
        </p:blipFill>
        <p:spPr>
          <a:xfrm rot="4356872">
            <a:off x="332893" y="3617375"/>
            <a:ext cx="2362918" cy="2573165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F30E2F05-B05B-686F-EED6-8C02BFA2B9A8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57" name="图片 56" descr="Enteroplastivore Logo设计方案1">
            <a:extLst>
              <a:ext uri="{FF2B5EF4-FFF2-40B4-BE49-F238E27FC236}">
                <a16:creationId xmlns:a16="http://schemas.microsoft.com/office/drawing/2014/main" id="{6881171B-AF28-D61D-BCBA-F6AFC2F8AE5D}"/>
              </a:ext>
            </a:extLst>
          </p:cNvPr>
          <p:cNvPicPr>
            <a:picLocks/>
          </p:cNvPicPr>
          <p:nvPr/>
        </p:nvPicPr>
        <p:blipFill>
          <a:blip r:embed="rId10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2BE897C-1F4A-D9FF-FFA1-FEFE653184F5}"/>
              </a:ext>
            </a:extLst>
          </p:cNvPr>
          <p:cNvSpPr/>
          <p:nvPr/>
        </p:nvSpPr>
        <p:spPr>
          <a:xfrm>
            <a:off x="-15240" y="882015"/>
            <a:ext cx="7559040" cy="5985510"/>
          </a:xfrm>
          <a:custGeom>
            <a:avLst/>
            <a:gdLst>
              <a:gd name="connsiteX0" fmla="*/ 0 w 9709465"/>
              <a:gd name="connsiteY0" fmla="*/ 0 h 6917713"/>
              <a:gd name="connsiteX1" fmla="*/ 9709465 w 9709465"/>
              <a:gd name="connsiteY1" fmla="*/ 0 h 6917713"/>
              <a:gd name="connsiteX2" fmla="*/ 9705689 w 9709465"/>
              <a:gd name="connsiteY2" fmla="*/ 15195 h 6917713"/>
              <a:gd name="connsiteX3" fmla="*/ 7172394 w 9709465"/>
              <a:gd name="connsiteY3" fmla="*/ 900283 h 6917713"/>
              <a:gd name="connsiteX4" fmla="*/ 8334543 w 9709465"/>
              <a:gd name="connsiteY4" fmla="*/ 2711756 h 6917713"/>
              <a:gd name="connsiteX5" fmla="*/ 5796165 w 9709465"/>
              <a:gd name="connsiteY5" fmla="*/ 4189270 h 6917713"/>
              <a:gd name="connsiteX6" fmla="*/ 4328187 w 9709465"/>
              <a:gd name="connsiteY6" fmla="*/ 5737624 h 6917713"/>
              <a:gd name="connsiteX7" fmla="*/ 5796244 w 9709465"/>
              <a:gd name="connsiteY7" fmla="*/ 6900622 h 6917713"/>
              <a:gd name="connsiteX8" fmla="*/ 5798429 w 9709465"/>
              <a:gd name="connsiteY8" fmla="*/ 6917713 h 6917713"/>
              <a:gd name="connsiteX9" fmla="*/ 0 w 9709465"/>
              <a:gd name="connsiteY9" fmla="*/ 6917713 h 691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09465" h="6917713">
                <a:moveTo>
                  <a:pt x="0" y="0"/>
                </a:moveTo>
                <a:lnTo>
                  <a:pt x="9709465" y="0"/>
                </a:lnTo>
                <a:lnTo>
                  <a:pt x="9705689" y="15195"/>
                </a:lnTo>
                <a:cubicBezTo>
                  <a:pt x="9574339" y="210709"/>
                  <a:pt x="7317345" y="519308"/>
                  <a:pt x="7172394" y="900283"/>
                </a:cubicBezTo>
                <a:cubicBezTo>
                  <a:pt x="6993993" y="1369174"/>
                  <a:pt x="8563915" y="2163591"/>
                  <a:pt x="8334543" y="2711756"/>
                </a:cubicBezTo>
                <a:cubicBezTo>
                  <a:pt x="8105171" y="3259921"/>
                  <a:pt x="6463891" y="3684959"/>
                  <a:pt x="5796165" y="4189270"/>
                </a:cubicBezTo>
                <a:cubicBezTo>
                  <a:pt x="5128438" y="4693582"/>
                  <a:pt x="4358770" y="5258613"/>
                  <a:pt x="4328187" y="5737624"/>
                </a:cubicBezTo>
                <a:cubicBezTo>
                  <a:pt x="4303338" y="6126822"/>
                  <a:pt x="5708578" y="6614003"/>
                  <a:pt x="5796244" y="6900622"/>
                </a:cubicBezTo>
                <a:lnTo>
                  <a:pt x="5798429" y="6917713"/>
                </a:lnTo>
                <a:lnTo>
                  <a:pt x="0" y="69177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8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150971" y="1369406"/>
            <a:ext cx="4196077" cy="29253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It is shown that plastic pollution has caused about  </a:t>
            </a:r>
          </a:p>
          <a:p>
            <a:r>
              <a:rPr lang="en-US" altLang="zh-CN" sz="3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          million </a:t>
            </a:r>
            <a:r>
              <a:rPr lang="en-US" altLang="zh-CN" sz="3600" b="1">
                <a:solidFill>
                  <a:schemeClr val="bg1"/>
                </a:solidFill>
              </a:rPr>
              <a:t>people to experience gastrointestinal symptoms such as </a:t>
            </a:r>
            <a:r>
              <a:rPr lang="en-US" altLang="zh-CN" sz="3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bloating</a:t>
            </a:r>
            <a:r>
              <a:rPr lang="en-US" altLang="zh-CN" sz="3600" b="1">
                <a:solidFill>
                  <a:schemeClr val="bg1"/>
                </a:solidFill>
              </a:rPr>
              <a:t> &amp; </a:t>
            </a:r>
            <a:r>
              <a:rPr lang="en-US" altLang="zh-CN" sz="36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diarrhea</a:t>
            </a:r>
            <a:r>
              <a:rPr lang="en-US" altLang="zh-CN" sz="3600" b="1">
                <a:solidFill>
                  <a:schemeClr val="bg1"/>
                </a:solidFill>
              </a:rPr>
              <a:t>.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61E32B-DED1-446C-D308-AAE5A8CD8FB7}"/>
              </a:ext>
            </a:extLst>
          </p:cNvPr>
          <p:cNvSpPr txBox="1"/>
          <p:nvPr/>
        </p:nvSpPr>
        <p:spPr>
          <a:xfrm>
            <a:off x="7172453" y="2933122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230</a:t>
            </a:r>
            <a:endParaRPr lang="zh-CN" altLang="en-US" sz="4800" b="1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7E789CA-110C-B50F-B29A-BB2136B16219}"/>
              </a:ext>
            </a:extLst>
          </p:cNvPr>
          <p:cNvSpPr/>
          <p:nvPr/>
        </p:nvSpPr>
        <p:spPr>
          <a:xfrm>
            <a:off x="111760" y="1544637"/>
            <a:ext cx="4691733" cy="1066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8742C4B-94CF-C310-C2D8-F54745C2091C}"/>
              </a:ext>
            </a:extLst>
          </p:cNvPr>
          <p:cNvSpPr/>
          <p:nvPr/>
        </p:nvSpPr>
        <p:spPr>
          <a:xfrm>
            <a:off x="2367151" y="3139281"/>
            <a:ext cx="4334591" cy="1066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A44DCDD-CBDE-1BFD-DA4D-8C88118B3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r="13718"/>
          <a:stretch>
            <a:fillRect/>
          </a:stretch>
        </p:blipFill>
        <p:spPr>
          <a:xfrm flipH="1">
            <a:off x="391160" y="882015"/>
            <a:ext cx="4196077" cy="587184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56C0E4D-7967-E3BA-7C1B-65E601ABA512}"/>
              </a:ext>
            </a:extLst>
          </p:cNvPr>
          <p:cNvSpPr txBox="1"/>
          <p:nvPr/>
        </p:nvSpPr>
        <p:spPr>
          <a:xfrm>
            <a:off x="3566251" y="3418939"/>
            <a:ext cx="2360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DIARRHEA</a:t>
            </a:r>
            <a:endParaRPr lang="zh-CN" altLang="en-US" sz="280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BC830CA-3729-79E3-F692-2FDA2A4E1CCD}"/>
              </a:ext>
            </a:extLst>
          </p:cNvPr>
          <p:cNvSpPr txBox="1"/>
          <p:nvPr/>
        </p:nvSpPr>
        <p:spPr>
          <a:xfrm>
            <a:off x="215033" y="1777454"/>
            <a:ext cx="2360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BLOATING</a:t>
            </a:r>
            <a:endParaRPr lang="zh-CN" altLang="en-US" sz="2800" b="1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F20D67-BB39-6CEF-C4B5-959B906CC31B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27" name="图片 26" descr="Enteroplastivore Logo设计方案1">
            <a:extLst>
              <a:ext uri="{FF2B5EF4-FFF2-40B4-BE49-F238E27FC236}">
                <a16:creationId xmlns:a16="http://schemas.microsoft.com/office/drawing/2014/main" id="{47E1C179-7809-E041-4D67-4A0DD37C273B}"/>
              </a:ext>
            </a:extLst>
          </p:cNvPr>
          <p:cNvPicPr>
            <a:picLocks/>
          </p:cNvPicPr>
          <p:nvPr/>
        </p:nvPicPr>
        <p:blipFill>
          <a:blip r:embed="rId3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38F3469C-0AD7-8BEE-1E08-1CC85E6A0B23}"/>
              </a:ext>
            </a:extLst>
          </p:cNvPr>
          <p:cNvSpPr/>
          <p:nvPr/>
        </p:nvSpPr>
        <p:spPr>
          <a:xfrm>
            <a:off x="5719981" y="3270040"/>
            <a:ext cx="843247" cy="8052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80F296F-B3FD-CC77-C727-AECE0BB10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85" y="3270040"/>
            <a:ext cx="753627" cy="753627"/>
          </a:xfrm>
          <a:prstGeom prst="rect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F46F0031-3C10-9695-23C6-D5D2945C5F00}"/>
              </a:ext>
            </a:extLst>
          </p:cNvPr>
          <p:cNvSpPr/>
          <p:nvPr/>
        </p:nvSpPr>
        <p:spPr>
          <a:xfrm>
            <a:off x="3764280" y="1675397"/>
            <a:ext cx="843247" cy="8052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063ECC4-27D7-B213-8933-D858A3BD4618}"/>
              </a:ext>
            </a:extLst>
          </p:cNvPr>
          <p:cNvSpPr txBox="1"/>
          <p:nvPr/>
        </p:nvSpPr>
        <p:spPr>
          <a:xfrm>
            <a:off x="155705" y="1000074"/>
            <a:ext cx="640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*</a:t>
            </a:r>
            <a:r>
              <a:rPr lang="zh-CN" altLang="en-US"/>
              <a:t>如果可以的话 想要在这里加上一个 字体从左到右浮现的效果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37488BD-13E2-F8EE-11EE-9D5EEFBEAD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0141" y="1629388"/>
            <a:ext cx="843248" cy="758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6F0EEF-594B-7E0D-7E9A-F4DFBCE26ECC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5" name="图片 4" descr="Enteroplastivore Logo设计方案1">
            <a:extLst>
              <a:ext uri="{FF2B5EF4-FFF2-40B4-BE49-F238E27FC236}">
                <a16:creationId xmlns:a16="http://schemas.microsoft.com/office/drawing/2014/main" id="{0E49400A-A316-C229-C2BF-A49421895562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886BEB4-E404-719F-777A-61987D93342E}"/>
              </a:ext>
            </a:extLst>
          </p:cNvPr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4F0845-1A0B-D3F0-986B-B7600F26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54ADDB5-3DCC-C3D6-DB2D-8B74D94C9ECE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EF06F5D9-301C-07A3-4B11-D27BDDA56043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AFC28D-BEB1-6232-0B27-74E275B0D7B0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E3F2B7-C393-953D-DC80-E841E5794C19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68DD73-3384-9709-55B0-2A7A37645A32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58605E-607E-AA65-C4B2-129A41E1B5B6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7CF38E-D933-BB38-2775-4FEC4B69A660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8B1CBA-EAAF-08B7-8CB8-C9B6474EB8CA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C03649-C56B-C18C-4221-40222C4B927C}"/>
              </a:ext>
            </a:extLst>
          </p:cNvPr>
          <p:cNvSpPr txBox="1"/>
          <p:nvPr/>
        </p:nvSpPr>
        <p:spPr>
          <a:xfrm>
            <a:off x="1294923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CDF52-037C-47ED-2F82-C33A34C9DF70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5" name="图片 4" descr="Enteroplastivore Logo设计方案1">
            <a:extLst>
              <a:ext uri="{FF2B5EF4-FFF2-40B4-BE49-F238E27FC236}">
                <a16:creationId xmlns:a16="http://schemas.microsoft.com/office/drawing/2014/main" id="{F9666B41-A3D1-ED2C-41C1-E5E77CA2CCB8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EEC8E6E-6AFC-D648-05EF-587197232B7F}"/>
              </a:ext>
            </a:extLst>
          </p:cNvPr>
          <p:cNvSpPr txBox="1"/>
          <p:nvPr/>
        </p:nvSpPr>
        <p:spPr>
          <a:xfrm>
            <a:off x="1316716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7607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D5564-E91C-6928-DB82-1CF9B97C9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AF15260-3A60-95F4-DEE5-8AC7229D968B}"/>
              </a:ext>
            </a:extLst>
          </p:cNvPr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6241B77-248E-6B92-37EB-71749725C8DD}"/>
              </a:ext>
            </a:extLst>
          </p:cNvPr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389321-AAE1-C00D-F782-27D340AC2DAD}"/>
              </a:ext>
            </a:extLst>
          </p:cNvPr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E6F3BE-A251-568C-E9F4-1F55DEC517AC}"/>
              </a:ext>
            </a:extLst>
          </p:cNvPr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41529C-4C89-68CF-0BBC-FDFE1A029DE7}"/>
              </a:ext>
            </a:extLst>
          </p:cNvPr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6F6FA4-1678-27D7-7200-FFD37215D9CF}"/>
              </a:ext>
            </a:extLst>
          </p:cNvPr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AA52C9-4ECB-951B-F683-78DFBCFEC64E}"/>
              </a:ext>
            </a:extLst>
          </p:cNvPr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80E2C3-CA8F-5ED2-C79D-2F5EEA09B4FD}"/>
              </a:ext>
            </a:extLst>
          </p:cNvPr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026116-03A7-5A4F-88F8-0C12C26D61C1}"/>
              </a:ext>
            </a:extLst>
          </p:cNvPr>
          <p:cNvSpPr txBox="1"/>
          <p:nvPr/>
        </p:nvSpPr>
        <p:spPr>
          <a:xfrm>
            <a:off x="1294923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3F216F-8F66-205A-3D8C-AD7B11383EC5}"/>
              </a:ext>
            </a:extLst>
          </p:cNvPr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</a:p>
        </p:txBody>
      </p:sp>
      <p:pic>
        <p:nvPicPr>
          <p:cNvPr id="5" name="图片 4" descr="Enteroplastivore Logo设计方案1">
            <a:extLst>
              <a:ext uri="{FF2B5EF4-FFF2-40B4-BE49-F238E27FC236}">
                <a16:creationId xmlns:a16="http://schemas.microsoft.com/office/drawing/2014/main" id="{7007D6EB-8B95-5DD4-EA60-1A7BBA81F66D}"/>
              </a:ext>
            </a:extLst>
          </p:cNvPr>
          <p:cNvPicPr>
            <a:picLocks/>
          </p:cNvPicPr>
          <p:nvPr/>
        </p:nvPicPr>
        <p:blipFill>
          <a:blip r:embed="rId2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B740276-5DCF-1492-A721-CDD76A08D6F7}"/>
              </a:ext>
            </a:extLst>
          </p:cNvPr>
          <p:cNvSpPr txBox="1"/>
          <p:nvPr/>
        </p:nvSpPr>
        <p:spPr>
          <a:xfrm>
            <a:off x="3447415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930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364947,4364924,4695728,4663468,19965469,4685212,4364907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834</Words>
  <Application>Microsoft Office PowerPoint</Application>
  <PresentationFormat>宽屏</PresentationFormat>
  <Paragraphs>197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HarmonyOS Sans SC Black</vt:lpstr>
      <vt:lpstr>Arial</vt:lpstr>
      <vt:lpstr>Calibri</vt:lpstr>
      <vt:lpstr>Gill Sans MT</vt:lpstr>
      <vt:lpstr>WPS</vt:lpstr>
      <vt:lpstr>塑料的发明为我们带来便利，然而，过去几十年里，塑料不断分解形成微塑料，并被生物摄入，从而进入食物链，并不断蓄积。 据统计，人平均每天摄入多少... 它会进一步导致腹胀、腹泻。已经有多少人受累。 幸运的是，我们是创造了一对超级菌搭档，名叫“XXXXXX”！ 它会被胶囊所包裹，以便于进入体内。 当您吞下胶囊后，我们将穿越消化系统的惊涛骇浪，一场精彩的冒险就开始了！ 在您的肠道里，我们会率先出击，寻找并分解那些潜伏的微塑料，把它们变得“面目全非”。 但同时，我们也会温柔地安抚肠道细胞，确保我们的清理工作不会打扰到主人的安宁。 我们的目标是：吃掉所有不该存在的塑料颗粒，还您一个干净、健康的肠道环境。 我们不仅是清洁工，更是您身体的贴身卫士。 选择“Plastosymbion”，就是选择为一个无塑的未来投票。 相信我们，让我们把地球和您的身体，从微塑料的困扰中解放出来！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吉良吉影</dc:creator>
  <cp:lastModifiedBy>吉影 吉良</cp:lastModifiedBy>
  <cp:revision>11</cp:revision>
  <dcterms:created xsi:type="dcterms:W3CDTF">2023-08-09T12:44:00Z</dcterms:created>
  <dcterms:modified xsi:type="dcterms:W3CDTF">2025-09-17T22:37:09Z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0FFB374EF87741258E9EC42A4DEF22FC_13</vt:lpwstr>
  </property>
</Properties>
</file>